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2" r:id="rId3"/>
    <p:sldId id="403" r:id="rId4"/>
    <p:sldId id="405" r:id="rId5"/>
    <p:sldId id="407" r:id="rId6"/>
    <p:sldId id="399" r:id="rId7"/>
    <p:sldId id="408" r:id="rId8"/>
    <p:sldId id="401" r:id="rId9"/>
    <p:sldId id="39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5FDAC8-B673-474A-94AA-46815D72085B}" type="doc">
      <dgm:prSet loTypeId="urn:microsoft.com/office/officeart/2005/8/layout/chevron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96EA249-B939-47C2-A383-15DB73FC2E67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3200" b="1" dirty="0" smtClean="0">
              <a:solidFill>
                <a:schemeClr val="bg1"/>
              </a:solidFill>
              <a:latin typeface="Arial Black" panose="020B0A04020102020204" pitchFamily="34" charset="0"/>
            </a:rPr>
            <a:t> 1</a:t>
          </a:r>
          <a:endParaRPr lang="ru-RU" sz="3200" b="1" dirty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CB8FA90-A838-4410-B8E4-E797C6A81A1C}" type="parTrans" cxnId="{E24F4218-7CEC-40B5-B2DF-A55D149D8884}">
      <dgm:prSet/>
      <dgm:spPr/>
      <dgm:t>
        <a:bodyPr/>
        <a:lstStyle/>
        <a:p>
          <a:endParaRPr lang="ru-RU"/>
        </a:p>
      </dgm:t>
    </dgm:pt>
    <dgm:pt modelId="{5DD0AA76-F7E7-42BD-B2FB-14C1AEB46DEE}" type="sibTrans" cxnId="{E24F4218-7CEC-40B5-B2DF-A55D149D8884}">
      <dgm:prSet/>
      <dgm:spPr/>
      <dgm:t>
        <a:bodyPr/>
        <a:lstStyle/>
        <a:p>
          <a:endParaRPr lang="ru-RU"/>
        </a:p>
      </dgm:t>
    </dgm:pt>
    <dgm:pt modelId="{AC5FE5AB-59C9-4973-A2AE-B38D01DE12C4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3200" dirty="0" smtClean="0">
              <a:latin typeface="Arial Black" panose="020B0A04020102020204" pitchFamily="34" charset="0"/>
            </a:rPr>
            <a:t> 2</a:t>
          </a:r>
          <a:endParaRPr lang="ru-RU" sz="3200" dirty="0">
            <a:latin typeface="Arial Black" panose="020B0A04020102020204" pitchFamily="34" charset="0"/>
          </a:endParaRPr>
        </a:p>
      </dgm:t>
    </dgm:pt>
    <dgm:pt modelId="{0066C628-D1E9-4C33-BCE2-C621A87C4A37}" type="parTrans" cxnId="{2D0B5E2D-E641-48F1-A5FB-EC4F370268F5}">
      <dgm:prSet/>
      <dgm:spPr/>
      <dgm:t>
        <a:bodyPr/>
        <a:lstStyle/>
        <a:p>
          <a:endParaRPr lang="ru-RU"/>
        </a:p>
      </dgm:t>
    </dgm:pt>
    <dgm:pt modelId="{99D47874-3BEF-4950-90A2-346B25913161}" type="sibTrans" cxnId="{2D0B5E2D-E641-48F1-A5FB-EC4F370268F5}">
      <dgm:prSet/>
      <dgm:spPr/>
      <dgm:t>
        <a:bodyPr/>
        <a:lstStyle/>
        <a:p>
          <a:endParaRPr lang="ru-RU"/>
        </a:p>
      </dgm:t>
    </dgm:pt>
    <dgm:pt modelId="{74A8755A-E231-4445-8FD9-4E6547EE0D2C}">
      <dgm:prSet phldrT="[Текст]" custT="1"/>
      <dgm:spPr/>
      <dgm:t>
        <a:bodyPr/>
        <a:lstStyle/>
        <a:p>
          <a:pPr algn="l"/>
          <a:r>
            <a:rPr lang="ru-RU" sz="2800" dirty="0" smtClean="0"/>
            <a:t>Введение должно включать в себя: объект, предмет, актуальность проблемы исследования, цель, задачи, гипотезу (не всегда), методы исследования, этапы исследования, практическую значимость проекта.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328421-D974-4064-8F82-DEA77137B587}" type="parTrans" cxnId="{E41F6939-1668-4634-BA5F-2645B1B8BAC8}">
      <dgm:prSet/>
      <dgm:spPr/>
      <dgm:t>
        <a:bodyPr/>
        <a:lstStyle/>
        <a:p>
          <a:endParaRPr lang="ru-RU"/>
        </a:p>
      </dgm:t>
    </dgm:pt>
    <dgm:pt modelId="{4F6CCA58-6908-4027-8402-B9810C8A9BCD}" type="sibTrans" cxnId="{E41F6939-1668-4634-BA5F-2645B1B8BAC8}">
      <dgm:prSet/>
      <dgm:spPr/>
      <dgm:t>
        <a:bodyPr/>
        <a:lstStyle/>
        <a:p>
          <a:endParaRPr lang="ru-RU"/>
        </a:p>
      </dgm:t>
    </dgm:pt>
    <dgm:pt modelId="{40FA4E36-1A96-4F08-845B-8A937FC8B3B0}">
      <dgm:prSet/>
      <dgm:spPr>
        <a:solidFill>
          <a:srgbClr val="00B050"/>
        </a:solidFill>
      </dgm:spPr>
      <dgm:t>
        <a:bodyPr/>
        <a:lstStyle/>
        <a:p>
          <a:r>
            <a:rPr lang="ru-RU" dirty="0" smtClean="0">
              <a:latin typeface="Arial Black" panose="020B0A04020102020204" pitchFamily="34" charset="0"/>
            </a:rPr>
            <a:t>3</a:t>
          </a:r>
          <a:endParaRPr lang="ru-RU" dirty="0">
            <a:latin typeface="Arial Black" panose="020B0A04020102020204" pitchFamily="34" charset="0"/>
          </a:endParaRPr>
        </a:p>
      </dgm:t>
    </dgm:pt>
    <dgm:pt modelId="{CB4705EB-FAAD-4F56-B2A0-B1859F97FE8C}" type="parTrans" cxnId="{F3D0EBD2-8428-4AE7-B242-0BB8FC91F729}">
      <dgm:prSet/>
      <dgm:spPr/>
      <dgm:t>
        <a:bodyPr/>
        <a:lstStyle/>
        <a:p>
          <a:endParaRPr lang="ru-RU"/>
        </a:p>
      </dgm:t>
    </dgm:pt>
    <dgm:pt modelId="{00A51D5F-C3C8-4E58-81A1-93E9C2D2EFC2}" type="sibTrans" cxnId="{F3D0EBD2-8428-4AE7-B242-0BB8FC91F729}">
      <dgm:prSet/>
      <dgm:spPr/>
      <dgm:t>
        <a:bodyPr/>
        <a:lstStyle/>
        <a:p>
          <a:endParaRPr lang="ru-RU"/>
        </a:p>
      </dgm:t>
    </dgm:pt>
    <dgm:pt modelId="{43B7ED79-E3B6-45CC-BF42-874E228DB8FC}">
      <dgm:prSet custT="1"/>
      <dgm:spPr/>
      <dgm:t>
        <a:bodyPr/>
        <a:lstStyle/>
        <a:p>
          <a:pPr algn="l"/>
          <a:r>
            <a:rPr lang="ru-RU" sz="2800" dirty="0" smtClean="0"/>
            <a:t>Введение имеет целью ознакомить с сущностью излагаемого вопроса или с его историей, с современным состоянием той или иной проблемы, с трудностями принципиального или технического характера, которые препятствуют достижению цели работы. 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736D72-9F0D-4032-80F4-52DE59AA0221}" type="parTrans" cxnId="{3418886A-1E61-40D3-81A5-992DCD6B0508}">
      <dgm:prSet/>
      <dgm:spPr/>
      <dgm:t>
        <a:bodyPr/>
        <a:lstStyle/>
        <a:p>
          <a:endParaRPr lang="ru-RU"/>
        </a:p>
      </dgm:t>
    </dgm:pt>
    <dgm:pt modelId="{75953275-47BE-4799-89ED-DA8BC9E628F6}" type="sibTrans" cxnId="{3418886A-1E61-40D3-81A5-992DCD6B0508}">
      <dgm:prSet/>
      <dgm:spPr/>
      <dgm:t>
        <a:bodyPr/>
        <a:lstStyle/>
        <a:p>
          <a:endParaRPr lang="ru-RU"/>
        </a:p>
      </dgm:t>
    </dgm:pt>
    <dgm:pt modelId="{F4FE5810-8E00-4069-9880-383DD6677A53}">
      <dgm:prSet phldrT="[Текст]" custT="1"/>
      <dgm:spPr/>
      <dgm:t>
        <a:bodyPr/>
        <a:lstStyle/>
        <a:p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1EBBC0-5521-4DD8-8CA6-57244DDC91C3}" type="parTrans" cxnId="{B004CAE1-1C29-4A88-A785-DCC4377A853A}">
      <dgm:prSet/>
      <dgm:spPr/>
      <dgm:t>
        <a:bodyPr/>
        <a:lstStyle/>
        <a:p>
          <a:endParaRPr lang="ru-RU"/>
        </a:p>
      </dgm:t>
    </dgm:pt>
    <dgm:pt modelId="{DE189D2B-6A1F-45F6-9168-254AE1729FA5}" type="sibTrans" cxnId="{B004CAE1-1C29-4A88-A785-DCC4377A853A}">
      <dgm:prSet/>
      <dgm:spPr/>
      <dgm:t>
        <a:bodyPr/>
        <a:lstStyle/>
        <a:p>
          <a:endParaRPr lang="ru-RU"/>
        </a:p>
      </dgm:t>
    </dgm:pt>
    <dgm:pt modelId="{1F3512F4-F039-407E-ABE4-9EE6B564C408}">
      <dgm:prSet phldrT="[Текст]" custT="1"/>
      <dgm:spPr/>
      <dgm:t>
        <a:bodyPr/>
        <a:lstStyle/>
        <a:p>
          <a:r>
            <a:rPr lang="ru-RU" sz="2800" dirty="0" smtClean="0"/>
            <a:t>Выслушав  введение, эксперт </a:t>
          </a:r>
          <a:r>
            <a:rPr lang="ru-RU" sz="2800" dirty="0" smtClean="0"/>
            <a:t>должен ясно представить себе, о чем дальше пойдет речь 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68275B-0773-4BBB-87CA-FA0E51318AA1}" type="parTrans" cxnId="{B0CDD13D-4220-47FF-9B3A-8B666314F3C4}">
      <dgm:prSet/>
      <dgm:spPr/>
      <dgm:t>
        <a:bodyPr/>
        <a:lstStyle/>
        <a:p>
          <a:endParaRPr lang="ru-RU"/>
        </a:p>
      </dgm:t>
    </dgm:pt>
    <dgm:pt modelId="{A99329F0-C02B-4F20-B85C-B75E06B0F668}" type="sibTrans" cxnId="{B0CDD13D-4220-47FF-9B3A-8B666314F3C4}">
      <dgm:prSet/>
      <dgm:spPr/>
      <dgm:t>
        <a:bodyPr/>
        <a:lstStyle/>
        <a:p>
          <a:endParaRPr lang="ru-RU"/>
        </a:p>
      </dgm:t>
    </dgm:pt>
    <dgm:pt modelId="{5C99DEBD-AADE-4337-8C42-6BF0A25D982A}">
      <dgm:prSet phldrT="[Текст]" custT="1"/>
      <dgm:spPr/>
      <dgm:t>
        <a:bodyPr/>
        <a:lstStyle/>
        <a:p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C68C64-FC97-4B8C-A9C2-7469A27EC0CC}" type="parTrans" cxnId="{A590B88A-6FE5-4E14-B039-1D27BC4D8E04}">
      <dgm:prSet/>
      <dgm:spPr/>
      <dgm:t>
        <a:bodyPr/>
        <a:lstStyle/>
        <a:p>
          <a:endParaRPr lang="ru-RU"/>
        </a:p>
      </dgm:t>
    </dgm:pt>
    <dgm:pt modelId="{343A4FFD-43D7-46B2-B650-DD43004051B0}" type="sibTrans" cxnId="{A590B88A-6FE5-4E14-B039-1D27BC4D8E04}">
      <dgm:prSet/>
      <dgm:spPr/>
      <dgm:t>
        <a:bodyPr/>
        <a:lstStyle/>
        <a:p>
          <a:endParaRPr lang="ru-RU"/>
        </a:p>
      </dgm:t>
    </dgm:pt>
    <dgm:pt modelId="{16D5ED70-F1EF-419C-92B4-39D7C4EEAD11}">
      <dgm:prSet custT="1"/>
      <dgm:spPr/>
      <dgm:t>
        <a:bodyPr/>
        <a:lstStyle/>
        <a:p>
          <a:pPr algn="l"/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CA187A-F9E3-44D6-B17F-E87B5BDA9458}" type="parTrans" cxnId="{B98624B9-5599-414F-809E-DAF07348D4C8}">
      <dgm:prSet/>
      <dgm:spPr/>
      <dgm:t>
        <a:bodyPr/>
        <a:lstStyle/>
        <a:p>
          <a:endParaRPr lang="ru-RU"/>
        </a:p>
      </dgm:t>
    </dgm:pt>
    <dgm:pt modelId="{25F8A00C-4D0B-4CB7-B22D-65A36E18D0F5}" type="sibTrans" cxnId="{B98624B9-5599-414F-809E-DAF07348D4C8}">
      <dgm:prSet/>
      <dgm:spPr/>
      <dgm:t>
        <a:bodyPr/>
        <a:lstStyle/>
        <a:p>
          <a:endParaRPr lang="ru-RU"/>
        </a:p>
      </dgm:t>
    </dgm:pt>
    <dgm:pt modelId="{EB846162-93AF-4A8C-9A3B-C3A13F5AAC9C}" type="pres">
      <dgm:prSet presAssocID="{A65FDAC8-B673-474A-94AA-46815D72085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163562-ADD4-4FCF-9EC1-C3570104BC89}" type="pres">
      <dgm:prSet presAssocID="{596EA249-B939-47C2-A383-15DB73FC2E67}" presName="composite" presStyleCnt="0"/>
      <dgm:spPr/>
    </dgm:pt>
    <dgm:pt modelId="{BBE27399-AA75-4DDA-9A03-0FDCA06497EB}" type="pres">
      <dgm:prSet presAssocID="{596EA249-B939-47C2-A383-15DB73FC2E67}" presName="parentText" presStyleLbl="alignNode1" presStyleIdx="0" presStyleCnt="3" custScaleX="103712" custScaleY="1170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8B41A-5F2B-47B1-AD2D-C4D401A63768}" type="pres">
      <dgm:prSet presAssocID="{596EA249-B939-47C2-A383-15DB73FC2E6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CD989-72A5-42D4-B635-E79A992596AF}" type="pres">
      <dgm:prSet presAssocID="{5DD0AA76-F7E7-42BD-B2FB-14C1AEB46DEE}" presName="sp" presStyleCnt="0"/>
      <dgm:spPr/>
    </dgm:pt>
    <dgm:pt modelId="{8A767CDE-5C28-4043-A848-140989DA0B06}" type="pres">
      <dgm:prSet presAssocID="{AC5FE5AB-59C9-4973-A2AE-B38D01DE12C4}" presName="composite" presStyleCnt="0"/>
      <dgm:spPr/>
    </dgm:pt>
    <dgm:pt modelId="{DB426C59-8085-423A-A644-FD7D05C1B379}" type="pres">
      <dgm:prSet presAssocID="{AC5FE5AB-59C9-4973-A2AE-B38D01DE12C4}" presName="parentText" presStyleLbl="alignNode1" presStyleIdx="1" presStyleCnt="3" custLinFactNeighborX="-15176" custLinFactNeighborY="-1307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1E86F4-79E5-4C27-9203-216E89AADA93}" type="pres">
      <dgm:prSet presAssocID="{AC5FE5AB-59C9-4973-A2AE-B38D01DE12C4}" presName="descendantText" presStyleLbl="alignAcc1" presStyleIdx="1" presStyleCnt="3" custScaleX="106071" custScaleY="200398" custLinFactNeighborX="3042" custLinFactNeighborY="-28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3BB8A-76B1-44C5-82D2-6B9D99209BAB}" type="pres">
      <dgm:prSet presAssocID="{99D47874-3BEF-4950-90A2-346B25913161}" presName="sp" presStyleCnt="0"/>
      <dgm:spPr/>
    </dgm:pt>
    <dgm:pt modelId="{CB32CBC3-8AC0-4753-86F4-07F434320CB8}" type="pres">
      <dgm:prSet presAssocID="{40FA4E36-1A96-4F08-845B-8A937FC8B3B0}" presName="composite" presStyleCnt="0"/>
      <dgm:spPr/>
    </dgm:pt>
    <dgm:pt modelId="{23DDCA3A-BB35-4198-8828-A9B81306072D}" type="pres">
      <dgm:prSet presAssocID="{40FA4E36-1A96-4F08-845B-8A937FC8B3B0}" presName="parentText" presStyleLbl="alignNode1" presStyleIdx="2" presStyleCnt="3" custScaleY="1372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76E60B-D07D-41B5-8D36-F4D93D6E9728}" type="pres">
      <dgm:prSet presAssocID="{40FA4E36-1A96-4F08-845B-8A937FC8B3B0}" presName="descendantText" presStyleLbl="alignAcc1" presStyleIdx="2" presStyleCnt="3" custScaleY="179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CDD13D-4220-47FF-9B3A-8B666314F3C4}" srcId="{596EA249-B939-47C2-A383-15DB73FC2E67}" destId="{1F3512F4-F039-407E-ABE4-9EE6B564C408}" srcOrd="1" destOrd="0" parTransId="{FC68275B-0773-4BBB-87CA-FA0E51318AA1}" sibTransId="{A99329F0-C02B-4F20-B85C-B75E06B0F668}"/>
    <dgm:cxn modelId="{F3D0EBD2-8428-4AE7-B242-0BB8FC91F729}" srcId="{A65FDAC8-B673-474A-94AA-46815D72085B}" destId="{40FA4E36-1A96-4F08-845B-8A937FC8B3B0}" srcOrd="2" destOrd="0" parTransId="{CB4705EB-FAAD-4F56-B2A0-B1859F97FE8C}" sibTransId="{00A51D5F-C3C8-4E58-81A1-93E9C2D2EFC2}"/>
    <dgm:cxn modelId="{DA81082C-95C3-4582-9764-EECEC484C299}" type="presOf" srcId="{F4FE5810-8E00-4069-9880-383DD6677A53}" destId="{9578B41A-5F2B-47B1-AD2D-C4D401A63768}" srcOrd="0" destOrd="2" presId="urn:microsoft.com/office/officeart/2005/8/layout/chevron2"/>
    <dgm:cxn modelId="{6E0797AF-21FA-4F9A-B5DF-6EF9D8B111A3}" type="presOf" srcId="{43B7ED79-E3B6-45CC-BF42-874E228DB8FC}" destId="{5276E60B-D07D-41B5-8D36-F4D93D6E9728}" srcOrd="0" destOrd="1" presId="urn:microsoft.com/office/officeart/2005/8/layout/chevron2"/>
    <dgm:cxn modelId="{0582789E-4C6D-4A8F-8D5A-FE7D5236B2DB}" type="presOf" srcId="{1F3512F4-F039-407E-ABE4-9EE6B564C408}" destId="{9578B41A-5F2B-47B1-AD2D-C4D401A63768}" srcOrd="0" destOrd="1" presId="urn:microsoft.com/office/officeart/2005/8/layout/chevron2"/>
    <dgm:cxn modelId="{682D4C80-32BB-43CA-8466-34884E179D52}" type="presOf" srcId="{40FA4E36-1A96-4F08-845B-8A937FC8B3B0}" destId="{23DDCA3A-BB35-4198-8828-A9B81306072D}" srcOrd="0" destOrd="0" presId="urn:microsoft.com/office/officeart/2005/8/layout/chevron2"/>
    <dgm:cxn modelId="{2D0B5E2D-E641-48F1-A5FB-EC4F370268F5}" srcId="{A65FDAC8-B673-474A-94AA-46815D72085B}" destId="{AC5FE5AB-59C9-4973-A2AE-B38D01DE12C4}" srcOrd="1" destOrd="0" parTransId="{0066C628-D1E9-4C33-BCE2-C621A87C4A37}" sibTransId="{99D47874-3BEF-4950-90A2-346B25913161}"/>
    <dgm:cxn modelId="{A590B88A-6FE5-4E14-B039-1D27BC4D8E04}" srcId="{596EA249-B939-47C2-A383-15DB73FC2E67}" destId="{5C99DEBD-AADE-4337-8C42-6BF0A25D982A}" srcOrd="0" destOrd="0" parTransId="{7EC68C64-FC97-4B8C-A9C2-7469A27EC0CC}" sibTransId="{343A4FFD-43D7-46B2-B650-DD43004051B0}"/>
    <dgm:cxn modelId="{5AAF0302-ACE6-4983-97C3-5A40D37FDA3B}" type="presOf" srcId="{AC5FE5AB-59C9-4973-A2AE-B38D01DE12C4}" destId="{DB426C59-8085-423A-A644-FD7D05C1B379}" srcOrd="0" destOrd="0" presId="urn:microsoft.com/office/officeart/2005/8/layout/chevron2"/>
    <dgm:cxn modelId="{B004CAE1-1C29-4A88-A785-DCC4377A853A}" srcId="{596EA249-B939-47C2-A383-15DB73FC2E67}" destId="{F4FE5810-8E00-4069-9880-383DD6677A53}" srcOrd="2" destOrd="0" parTransId="{B21EBBC0-5521-4DD8-8CA6-57244DDC91C3}" sibTransId="{DE189D2B-6A1F-45F6-9168-254AE1729FA5}"/>
    <dgm:cxn modelId="{5BD173BF-7FD2-4AAD-A0E3-525E40898C72}" type="presOf" srcId="{74A8755A-E231-4445-8FD9-4E6547EE0D2C}" destId="{EC1E86F4-79E5-4C27-9203-216E89AADA93}" srcOrd="0" destOrd="0" presId="urn:microsoft.com/office/officeart/2005/8/layout/chevron2"/>
    <dgm:cxn modelId="{76B0E220-B300-4363-BE30-0F897E1321E9}" type="presOf" srcId="{596EA249-B939-47C2-A383-15DB73FC2E67}" destId="{BBE27399-AA75-4DDA-9A03-0FDCA06497EB}" srcOrd="0" destOrd="0" presId="urn:microsoft.com/office/officeart/2005/8/layout/chevron2"/>
    <dgm:cxn modelId="{B98624B9-5599-414F-809E-DAF07348D4C8}" srcId="{40FA4E36-1A96-4F08-845B-8A937FC8B3B0}" destId="{16D5ED70-F1EF-419C-92B4-39D7C4EEAD11}" srcOrd="0" destOrd="0" parTransId="{45CA187A-F9E3-44D6-B17F-E87B5BDA9458}" sibTransId="{25F8A00C-4D0B-4CB7-B22D-65A36E18D0F5}"/>
    <dgm:cxn modelId="{3418886A-1E61-40D3-81A5-992DCD6B0508}" srcId="{40FA4E36-1A96-4F08-845B-8A937FC8B3B0}" destId="{43B7ED79-E3B6-45CC-BF42-874E228DB8FC}" srcOrd="1" destOrd="0" parTransId="{E7736D72-9F0D-4032-80F4-52DE59AA0221}" sibTransId="{75953275-47BE-4799-89ED-DA8BC9E628F6}"/>
    <dgm:cxn modelId="{E24F4218-7CEC-40B5-B2DF-A55D149D8884}" srcId="{A65FDAC8-B673-474A-94AA-46815D72085B}" destId="{596EA249-B939-47C2-A383-15DB73FC2E67}" srcOrd="0" destOrd="0" parTransId="{2CB8FA90-A838-4410-B8E4-E797C6A81A1C}" sibTransId="{5DD0AA76-F7E7-42BD-B2FB-14C1AEB46DEE}"/>
    <dgm:cxn modelId="{AD7D1FA7-68DA-4989-9142-69D959AA2F23}" type="presOf" srcId="{A65FDAC8-B673-474A-94AA-46815D72085B}" destId="{EB846162-93AF-4A8C-9A3B-C3A13F5AAC9C}" srcOrd="0" destOrd="0" presId="urn:microsoft.com/office/officeart/2005/8/layout/chevron2"/>
    <dgm:cxn modelId="{03BF5092-66EC-4836-8CA3-E770D20BF8F5}" type="presOf" srcId="{16D5ED70-F1EF-419C-92B4-39D7C4EEAD11}" destId="{5276E60B-D07D-41B5-8D36-F4D93D6E9728}" srcOrd="0" destOrd="0" presId="urn:microsoft.com/office/officeart/2005/8/layout/chevron2"/>
    <dgm:cxn modelId="{E41F6939-1668-4634-BA5F-2645B1B8BAC8}" srcId="{AC5FE5AB-59C9-4973-A2AE-B38D01DE12C4}" destId="{74A8755A-E231-4445-8FD9-4E6547EE0D2C}" srcOrd="0" destOrd="0" parTransId="{EA328421-D974-4064-8F82-DEA77137B587}" sibTransId="{4F6CCA58-6908-4027-8402-B9810C8A9BCD}"/>
    <dgm:cxn modelId="{9C21027F-327F-4086-B32B-2FABB78FB632}" type="presOf" srcId="{5C99DEBD-AADE-4337-8C42-6BF0A25D982A}" destId="{9578B41A-5F2B-47B1-AD2D-C4D401A63768}" srcOrd="0" destOrd="0" presId="urn:microsoft.com/office/officeart/2005/8/layout/chevron2"/>
    <dgm:cxn modelId="{3A936F65-98B8-4677-9DA9-0BAD19A9A164}" type="presParOf" srcId="{EB846162-93AF-4A8C-9A3B-C3A13F5AAC9C}" destId="{D2163562-ADD4-4FCF-9EC1-C3570104BC89}" srcOrd="0" destOrd="0" presId="urn:microsoft.com/office/officeart/2005/8/layout/chevron2"/>
    <dgm:cxn modelId="{3F6D2358-1085-4DA5-B802-52715B64F55C}" type="presParOf" srcId="{D2163562-ADD4-4FCF-9EC1-C3570104BC89}" destId="{BBE27399-AA75-4DDA-9A03-0FDCA06497EB}" srcOrd="0" destOrd="0" presId="urn:microsoft.com/office/officeart/2005/8/layout/chevron2"/>
    <dgm:cxn modelId="{AE8E6969-8569-4099-AB28-E5A12D72C37B}" type="presParOf" srcId="{D2163562-ADD4-4FCF-9EC1-C3570104BC89}" destId="{9578B41A-5F2B-47B1-AD2D-C4D401A63768}" srcOrd="1" destOrd="0" presId="urn:microsoft.com/office/officeart/2005/8/layout/chevron2"/>
    <dgm:cxn modelId="{31F635BF-0F2C-495A-B8F7-4E3F85D6DD9F}" type="presParOf" srcId="{EB846162-93AF-4A8C-9A3B-C3A13F5AAC9C}" destId="{10FCD989-72A5-42D4-B635-E79A992596AF}" srcOrd="1" destOrd="0" presId="urn:microsoft.com/office/officeart/2005/8/layout/chevron2"/>
    <dgm:cxn modelId="{EACE512C-1900-4483-93DE-5C48A6BEFCC9}" type="presParOf" srcId="{EB846162-93AF-4A8C-9A3B-C3A13F5AAC9C}" destId="{8A767CDE-5C28-4043-A848-140989DA0B06}" srcOrd="2" destOrd="0" presId="urn:microsoft.com/office/officeart/2005/8/layout/chevron2"/>
    <dgm:cxn modelId="{841A8D42-4D2F-4D83-8CAF-D915AFA9BE68}" type="presParOf" srcId="{8A767CDE-5C28-4043-A848-140989DA0B06}" destId="{DB426C59-8085-423A-A644-FD7D05C1B379}" srcOrd="0" destOrd="0" presId="urn:microsoft.com/office/officeart/2005/8/layout/chevron2"/>
    <dgm:cxn modelId="{7AE24696-9785-4545-BDB0-114DD54C04F0}" type="presParOf" srcId="{8A767CDE-5C28-4043-A848-140989DA0B06}" destId="{EC1E86F4-79E5-4C27-9203-216E89AADA93}" srcOrd="1" destOrd="0" presId="urn:microsoft.com/office/officeart/2005/8/layout/chevron2"/>
    <dgm:cxn modelId="{AFCF5163-5961-4292-93F1-B2B7D856AFE0}" type="presParOf" srcId="{EB846162-93AF-4A8C-9A3B-C3A13F5AAC9C}" destId="{8623BB8A-76B1-44C5-82D2-6B9D99209BAB}" srcOrd="3" destOrd="0" presId="urn:microsoft.com/office/officeart/2005/8/layout/chevron2"/>
    <dgm:cxn modelId="{1B582D28-ABBB-4F94-B634-BC8F505073FC}" type="presParOf" srcId="{EB846162-93AF-4A8C-9A3B-C3A13F5AAC9C}" destId="{CB32CBC3-8AC0-4753-86F4-07F434320CB8}" srcOrd="4" destOrd="0" presId="urn:microsoft.com/office/officeart/2005/8/layout/chevron2"/>
    <dgm:cxn modelId="{83B39F80-90AB-4D26-8674-B1192038C841}" type="presParOf" srcId="{CB32CBC3-8AC0-4753-86F4-07F434320CB8}" destId="{23DDCA3A-BB35-4198-8828-A9B81306072D}" srcOrd="0" destOrd="0" presId="urn:microsoft.com/office/officeart/2005/8/layout/chevron2"/>
    <dgm:cxn modelId="{CF3CC6E0-4EC4-423F-AA80-8DE4EA5D3064}" type="presParOf" srcId="{CB32CBC3-8AC0-4753-86F4-07F434320CB8}" destId="{5276E60B-D07D-41B5-8D36-F4D93D6E972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5FDAC8-B673-474A-94AA-46815D72085B}" type="doc">
      <dgm:prSet loTypeId="urn:microsoft.com/office/officeart/2005/8/layout/chevron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96EA249-B939-47C2-A383-15DB73FC2E67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4000" dirty="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40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gm:t>
    </dgm:pt>
    <dgm:pt modelId="{2CB8FA90-A838-4410-B8E4-E797C6A81A1C}" type="parTrans" cxnId="{E24F4218-7CEC-40B5-B2DF-A55D149D8884}">
      <dgm:prSet/>
      <dgm:spPr/>
      <dgm:t>
        <a:bodyPr/>
        <a:lstStyle/>
        <a:p>
          <a:endParaRPr lang="ru-RU"/>
        </a:p>
      </dgm:t>
    </dgm:pt>
    <dgm:pt modelId="{5DD0AA76-F7E7-42BD-B2FB-14C1AEB46DEE}" type="sibTrans" cxnId="{E24F4218-7CEC-40B5-B2DF-A55D149D8884}">
      <dgm:prSet/>
      <dgm:spPr/>
      <dgm:t>
        <a:bodyPr/>
        <a:lstStyle/>
        <a:p>
          <a:endParaRPr lang="ru-RU"/>
        </a:p>
      </dgm:t>
    </dgm:pt>
    <dgm:pt modelId="{7E3ADE66-1EEF-404C-9EB5-1AAA9A0E4BAB}">
      <dgm:prSet phldrT="[Текст]" custT="1"/>
      <dgm:spPr/>
      <dgm:t>
        <a:bodyPr/>
        <a:lstStyle/>
        <a:p>
          <a:r>
            <a:rPr lang="ru-RU" sz="2800" dirty="0" smtClean="0"/>
            <a:t>Обзор литературы по проблеме – часть работы, представляющая </a:t>
          </a:r>
          <a:r>
            <a:rPr lang="ru-RU" sz="2800" b="1" dirty="0" smtClean="0"/>
            <a:t>теоретическую основу исследовательского проекта</a:t>
          </a:r>
          <a:r>
            <a:rPr lang="ru-RU" sz="2800" dirty="0" smtClean="0"/>
            <a:t>. В этой части </a:t>
          </a:r>
          <a:r>
            <a:rPr lang="ru-RU" sz="2800" dirty="0" smtClean="0"/>
            <a:t>приведите сведения</a:t>
          </a:r>
          <a:r>
            <a:rPr lang="ru-RU" sz="2800" dirty="0" smtClean="0"/>
            <a:t>, которые вам удалось собрать по изучаемой теме.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E29985-5503-4990-B77D-838CCAFB8A0F}" type="parTrans" cxnId="{7F18BFDF-73D0-47B7-8D03-EE55301AE5EA}">
      <dgm:prSet/>
      <dgm:spPr/>
      <dgm:t>
        <a:bodyPr/>
        <a:lstStyle/>
        <a:p>
          <a:endParaRPr lang="ru-RU"/>
        </a:p>
      </dgm:t>
    </dgm:pt>
    <dgm:pt modelId="{D7456A9B-AB75-4FA5-94B2-6B663E7048E9}" type="sibTrans" cxnId="{7F18BFDF-73D0-47B7-8D03-EE55301AE5EA}">
      <dgm:prSet/>
      <dgm:spPr/>
      <dgm:t>
        <a:bodyPr/>
        <a:lstStyle/>
        <a:p>
          <a:endParaRPr lang="ru-RU"/>
        </a:p>
      </dgm:t>
    </dgm:pt>
    <dgm:pt modelId="{F635A34D-E486-4747-A61D-0FB2220426B0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/>
            <a:t> </a:t>
          </a:r>
          <a:r>
            <a:rPr lang="ru-RU" dirty="0" smtClean="0">
              <a:latin typeface="Arial Black" panose="020B0A04020102020204" pitchFamily="34" charset="0"/>
            </a:rPr>
            <a:t>2</a:t>
          </a:r>
          <a:endParaRPr lang="ru-RU" dirty="0">
            <a:latin typeface="Arial Black" panose="020B0A04020102020204" pitchFamily="34" charset="0"/>
          </a:endParaRPr>
        </a:p>
      </dgm:t>
    </dgm:pt>
    <dgm:pt modelId="{057E61C5-8F24-4221-A8FF-DB87C582BA38}" type="parTrans" cxnId="{0E90F7CF-BE8E-495F-93F7-A41EA356356A}">
      <dgm:prSet/>
      <dgm:spPr/>
      <dgm:t>
        <a:bodyPr/>
        <a:lstStyle/>
        <a:p>
          <a:endParaRPr lang="ru-RU"/>
        </a:p>
      </dgm:t>
    </dgm:pt>
    <dgm:pt modelId="{B61921FD-11B5-499A-8477-C50C31C84262}" type="sibTrans" cxnId="{0E90F7CF-BE8E-495F-93F7-A41EA356356A}">
      <dgm:prSet/>
      <dgm:spPr/>
      <dgm:t>
        <a:bodyPr/>
        <a:lstStyle/>
        <a:p>
          <a:endParaRPr lang="ru-RU"/>
        </a:p>
      </dgm:t>
    </dgm:pt>
    <dgm:pt modelId="{EA0E9AF2-D5DA-4A90-A9EA-6FCECD32EE87}">
      <dgm:prSet phldrT="[Текст]" custT="1"/>
      <dgm:spPr/>
      <dgm:t>
        <a:bodyPr/>
        <a:lstStyle/>
        <a:p>
          <a:pPr algn="l"/>
          <a:r>
            <a:rPr lang="ru-RU" sz="2800" dirty="0" smtClean="0"/>
            <a:t>Выводы по теоретической части должны содержать </a:t>
          </a:r>
          <a:r>
            <a:rPr lang="ru-RU" sz="2800" b="1" dirty="0" smtClean="0"/>
            <a:t>обобщение известных фактов по теме исследования</a:t>
          </a:r>
          <a:r>
            <a:rPr lang="ru-RU" sz="2800" dirty="0" smtClean="0"/>
            <a:t>, если есть, то статистические данные, подтверждающие масштаб проблемы, а так же степень изученности проблемы, так чтобы можно было показать </a:t>
          </a:r>
          <a:r>
            <a:rPr lang="ru-RU" sz="2800" b="1" dirty="0" smtClean="0"/>
            <a:t>актуальность и оригинальность</a:t>
          </a:r>
          <a:r>
            <a:rPr lang="ru-RU" sz="2800" dirty="0" smtClean="0"/>
            <a:t> работы.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AE15CB-B211-4A00-B712-D9051332B020}" type="parTrans" cxnId="{6D153208-C084-4EE1-8818-BD806F4E01A0}">
      <dgm:prSet/>
      <dgm:spPr/>
      <dgm:t>
        <a:bodyPr/>
        <a:lstStyle/>
        <a:p>
          <a:endParaRPr lang="ru-RU"/>
        </a:p>
      </dgm:t>
    </dgm:pt>
    <dgm:pt modelId="{B5F52198-7BB3-4BBB-8628-9F398C3DDE9A}" type="sibTrans" cxnId="{6D153208-C084-4EE1-8818-BD806F4E01A0}">
      <dgm:prSet/>
      <dgm:spPr/>
      <dgm:t>
        <a:bodyPr/>
        <a:lstStyle/>
        <a:p>
          <a:endParaRPr lang="ru-RU"/>
        </a:p>
      </dgm:t>
    </dgm:pt>
    <dgm:pt modelId="{EB846162-93AF-4A8C-9A3B-C3A13F5AAC9C}" type="pres">
      <dgm:prSet presAssocID="{A65FDAC8-B673-474A-94AA-46815D72085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163562-ADD4-4FCF-9EC1-C3570104BC89}" type="pres">
      <dgm:prSet presAssocID="{596EA249-B939-47C2-A383-15DB73FC2E67}" presName="composite" presStyleCnt="0"/>
      <dgm:spPr/>
    </dgm:pt>
    <dgm:pt modelId="{BBE27399-AA75-4DDA-9A03-0FDCA06497EB}" type="pres">
      <dgm:prSet presAssocID="{596EA249-B939-47C2-A383-15DB73FC2E6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8B41A-5F2B-47B1-AD2D-C4D401A63768}" type="pres">
      <dgm:prSet presAssocID="{596EA249-B939-47C2-A383-15DB73FC2E67}" presName="descendantText" presStyleLbl="alignAcc1" presStyleIdx="0" presStyleCnt="2" custScaleY="127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CD989-72A5-42D4-B635-E79A992596AF}" type="pres">
      <dgm:prSet presAssocID="{5DD0AA76-F7E7-42BD-B2FB-14C1AEB46DEE}" presName="sp" presStyleCnt="0"/>
      <dgm:spPr/>
    </dgm:pt>
    <dgm:pt modelId="{4E2F6A11-2827-4E17-BFA0-85D7B8ADFB49}" type="pres">
      <dgm:prSet presAssocID="{F635A34D-E486-4747-A61D-0FB2220426B0}" presName="composite" presStyleCnt="0"/>
      <dgm:spPr/>
    </dgm:pt>
    <dgm:pt modelId="{1AF30898-C4A8-4BB3-BE25-23323C9FF74C}" type="pres">
      <dgm:prSet presAssocID="{F635A34D-E486-4747-A61D-0FB2220426B0}" presName="parentText" presStyleLbl="alignNode1" presStyleIdx="1" presStyleCnt="2" custScaleY="1297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FC54A1-EBF5-489D-9836-413D30ABD022}" type="pres">
      <dgm:prSet presAssocID="{F635A34D-E486-4747-A61D-0FB2220426B0}" presName="descendantText" presStyleLbl="alignAcc1" presStyleIdx="1" presStyleCnt="2" custScaleX="100547" custScaleY="149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F76033-E0DF-4219-88EE-8B62FDF75254}" type="presOf" srcId="{F635A34D-E486-4747-A61D-0FB2220426B0}" destId="{1AF30898-C4A8-4BB3-BE25-23323C9FF74C}" srcOrd="0" destOrd="0" presId="urn:microsoft.com/office/officeart/2005/8/layout/chevron2"/>
    <dgm:cxn modelId="{0E90F7CF-BE8E-495F-93F7-A41EA356356A}" srcId="{A65FDAC8-B673-474A-94AA-46815D72085B}" destId="{F635A34D-E486-4747-A61D-0FB2220426B0}" srcOrd="1" destOrd="0" parTransId="{057E61C5-8F24-4221-A8FF-DB87C582BA38}" sibTransId="{B61921FD-11B5-499A-8477-C50C31C84262}"/>
    <dgm:cxn modelId="{29096CDD-E3A7-4C01-A682-C829412DFAF2}" type="presOf" srcId="{7E3ADE66-1EEF-404C-9EB5-1AAA9A0E4BAB}" destId="{9578B41A-5F2B-47B1-AD2D-C4D401A63768}" srcOrd="0" destOrd="0" presId="urn:microsoft.com/office/officeart/2005/8/layout/chevron2"/>
    <dgm:cxn modelId="{83B92AC3-5075-4B96-9163-A3B59467EB59}" type="presOf" srcId="{EA0E9AF2-D5DA-4A90-A9EA-6FCECD32EE87}" destId="{0FFC54A1-EBF5-489D-9836-413D30ABD022}" srcOrd="0" destOrd="0" presId="urn:microsoft.com/office/officeart/2005/8/layout/chevron2"/>
    <dgm:cxn modelId="{B97F35ED-0FDA-44DE-BD8D-922014608F6B}" type="presOf" srcId="{596EA249-B939-47C2-A383-15DB73FC2E67}" destId="{BBE27399-AA75-4DDA-9A03-0FDCA06497EB}" srcOrd="0" destOrd="0" presId="urn:microsoft.com/office/officeart/2005/8/layout/chevron2"/>
    <dgm:cxn modelId="{6D153208-C084-4EE1-8818-BD806F4E01A0}" srcId="{F635A34D-E486-4747-A61D-0FB2220426B0}" destId="{EA0E9AF2-D5DA-4A90-A9EA-6FCECD32EE87}" srcOrd="0" destOrd="0" parTransId="{79AE15CB-B211-4A00-B712-D9051332B020}" sibTransId="{B5F52198-7BB3-4BBB-8628-9F398C3DDE9A}"/>
    <dgm:cxn modelId="{E24F4218-7CEC-40B5-B2DF-A55D149D8884}" srcId="{A65FDAC8-B673-474A-94AA-46815D72085B}" destId="{596EA249-B939-47C2-A383-15DB73FC2E67}" srcOrd="0" destOrd="0" parTransId="{2CB8FA90-A838-4410-B8E4-E797C6A81A1C}" sibTransId="{5DD0AA76-F7E7-42BD-B2FB-14C1AEB46DEE}"/>
    <dgm:cxn modelId="{7F18BFDF-73D0-47B7-8D03-EE55301AE5EA}" srcId="{596EA249-B939-47C2-A383-15DB73FC2E67}" destId="{7E3ADE66-1EEF-404C-9EB5-1AAA9A0E4BAB}" srcOrd="0" destOrd="0" parTransId="{85E29985-5503-4990-B77D-838CCAFB8A0F}" sibTransId="{D7456A9B-AB75-4FA5-94B2-6B663E7048E9}"/>
    <dgm:cxn modelId="{7FE1FFC2-558D-4947-B307-005102C45F6A}" type="presOf" srcId="{A65FDAC8-B673-474A-94AA-46815D72085B}" destId="{EB846162-93AF-4A8C-9A3B-C3A13F5AAC9C}" srcOrd="0" destOrd="0" presId="urn:microsoft.com/office/officeart/2005/8/layout/chevron2"/>
    <dgm:cxn modelId="{45690F5F-744D-4E02-A42E-03399669D894}" type="presParOf" srcId="{EB846162-93AF-4A8C-9A3B-C3A13F5AAC9C}" destId="{D2163562-ADD4-4FCF-9EC1-C3570104BC89}" srcOrd="0" destOrd="0" presId="urn:microsoft.com/office/officeart/2005/8/layout/chevron2"/>
    <dgm:cxn modelId="{6D0A7320-228E-4097-814F-EE2C389C87DD}" type="presParOf" srcId="{D2163562-ADD4-4FCF-9EC1-C3570104BC89}" destId="{BBE27399-AA75-4DDA-9A03-0FDCA06497EB}" srcOrd="0" destOrd="0" presId="urn:microsoft.com/office/officeart/2005/8/layout/chevron2"/>
    <dgm:cxn modelId="{359F7BE5-1119-4AA9-9F5A-621413941848}" type="presParOf" srcId="{D2163562-ADD4-4FCF-9EC1-C3570104BC89}" destId="{9578B41A-5F2B-47B1-AD2D-C4D401A63768}" srcOrd="1" destOrd="0" presId="urn:microsoft.com/office/officeart/2005/8/layout/chevron2"/>
    <dgm:cxn modelId="{7B348A4F-5ABF-4FDF-922A-60A417D00B0C}" type="presParOf" srcId="{EB846162-93AF-4A8C-9A3B-C3A13F5AAC9C}" destId="{10FCD989-72A5-42D4-B635-E79A992596AF}" srcOrd="1" destOrd="0" presId="urn:microsoft.com/office/officeart/2005/8/layout/chevron2"/>
    <dgm:cxn modelId="{19215324-E60D-4CB5-AB2D-D7BA05CA54D3}" type="presParOf" srcId="{EB846162-93AF-4A8C-9A3B-C3A13F5AAC9C}" destId="{4E2F6A11-2827-4E17-BFA0-85D7B8ADFB49}" srcOrd="2" destOrd="0" presId="urn:microsoft.com/office/officeart/2005/8/layout/chevron2"/>
    <dgm:cxn modelId="{D4312861-D4CE-402F-A44F-2C71BC949BF4}" type="presParOf" srcId="{4E2F6A11-2827-4E17-BFA0-85D7B8ADFB49}" destId="{1AF30898-C4A8-4BB3-BE25-23323C9FF74C}" srcOrd="0" destOrd="0" presId="urn:microsoft.com/office/officeart/2005/8/layout/chevron2"/>
    <dgm:cxn modelId="{BE9577CE-2EF4-4DA4-81DD-EC8C2F994B60}" type="presParOf" srcId="{4E2F6A11-2827-4E17-BFA0-85D7B8ADFB49}" destId="{0FFC54A1-EBF5-489D-9836-413D30ABD02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5FDAC8-B673-474A-94AA-46815D72085B}" type="doc">
      <dgm:prSet loTypeId="urn:microsoft.com/office/officeart/2005/8/layout/chevron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96EA249-B939-47C2-A383-15DB73FC2E67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3600" dirty="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36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gm:t>
    </dgm:pt>
    <dgm:pt modelId="{2CB8FA90-A838-4410-B8E4-E797C6A81A1C}" type="parTrans" cxnId="{E24F4218-7CEC-40B5-B2DF-A55D149D8884}">
      <dgm:prSet/>
      <dgm:spPr/>
      <dgm:t>
        <a:bodyPr/>
        <a:lstStyle/>
        <a:p>
          <a:endParaRPr lang="ru-RU"/>
        </a:p>
      </dgm:t>
    </dgm:pt>
    <dgm:pt modelId="{5DD0AA76-F7E7-42BD-B2FB-14C1AEB46DEE}" type="sibTrans" cxnId="{E24F4218-7CEC-40B5-B2DF-A55D149D8884}">
      <dgm:prSet/>
      <dgm:spPr/>
      <dgm:t>
        <a:bodyPr/>
        <a:lstStyle/>
        <a:p>
          <a:endParaRPr lang="ru-RU"/>
        </a:p>
      </dgm:t>
    </dgm:pt>
    <dgm:pt modelId="{7E3ADE66-1EEF-404C-9EB5-1AAA9A0E4BAB}">
      <dgm:prSet phldrT="[Текст]" custT="1"/>
      <dgm:spPr/>
      <dgm:t>
        <a:bodyPr/>
        <a:lstStyle/>
        <a:p>
          <a:r>
            <a:rPr lang="ru-RU" sz="2800" dirty="0" smtClean="0"/>
            <a:t>Содержит практические </a:t>
          </a:r>
          <a:r>
            <a:rPr lang="ru-RU" sz="2800" b="1" dirty="0" smtClean="0"/>
            <a:t>этапы работы, методы</a:t>
          </a:r>
          <a:r>
            <a:rPr lang="ru-RU" sz="2800" dirty="0" smtClean="0"/>
            <a:t>, которыми </a:t>
          </a:r>
          <a:r>
            <a:rPr lang="ru-RU" sz="2800" dirty="0" smtClean="0"/>
            <a:t>вы пользовались </a:t>
          </a:r>
          <a:r>
            <a:rPr lang="ru-RU" sz="2800" dirty="0" smtClean="0"/>
            <a:t>для достижения цели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E29985-5503-4990-B77D-838CCAFB8A0F}" type="parTrans" cxnId="{7F18BFDF-73D0-47B7-8D03-EE55301AE5EA}">
      <dgm:prSet/>
      <dgm:spPr/>
      <dgm:t>
        <a:bodyPr/>
        <a:lstStyle/>
        <a:p>
          <a:endParaRPr lang="ru-RU"/>
        </a:p>
      </dgm:t>
    </dgm:pt>
    <dgm:pt modelId="{D7456A9B-AB75-4FA5-94B2-6B663E7048E9}" type="sibTrans" cxnId="{7F18BFDF-73D0-47B7-8D03-EE55301AE5EA}">
      <dgm:prSet/>
      <dgm:spPr/>
      <dgm:t>
        <a:bodyPr/>
        <a:lstStyle/>
        <a:p>
          <a:endParaRPr lang="ru-RU"/>
        </a:p>
      </dgm:t>
    </dgm:pt>
    <dgm:pt modelId="{F635A34D-E486-4747-A61D-0FB2220426B0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3400" dirty="0" smtClean="0"/>
            <a:t> </a:t>
          </a:r>
          <a:r>
            <a:rPr lang="ru-RU" sz="4400" dirty="0" smtClean="0">
              <a:latin typeface="Arial Black" panose="020B0A04020102020204" pitchFamily="34" charset="0"/>
            </a:rPr>
            <a:t>2</a:t>
          </a:r>
          <a:endParaRPr lang="ru-RU" sz="4400" dirty="0">
            <a:latin typeface="Arial Black" panose="020B0A04020102020204" pitchFamily="34" charset="0"/>
          </a:endParaRPr>
        </a:p>
      </dgm:t>
    </dgm:pt>
    <dgm:pt modelId="{057E61C5-8F24-4221-A8FF-DB87C582BA38}" type="parTrans" cxnId="{0E90F7CF-BE8E-495F-93F7-A41EA356356A}">
      <dgm:prSet/>
      <dgm:spPr/>
      <dgm:t>
        <a:bodyPr/>
        <a:lstStyle/>
        <a:p>
          <a:endParaRPr lang="ru-RU"/>
        </a:p>
      </dgm:t>
    </dgm:pt>
    <dgm:pt modelId="{B61921FD-11B5-499A-8477-C50C31C84262}" type="sibTrans" cxnId="{0E90F7CF-BE8E-495F-93F7-A41EA356356A}">
      <dgm:prSet/>
      <dgm:spPr/>
      <dgm:t>
        <a:bodyPr/>
        <a:lstStyle/>
        <a:p>
          <a:endParaRPr lang="ru-RU"/>
        </a:p>
      </dgm:t>
    </dgm:pt>
    <dgm:pt modelId="{368BC327-1C62-4AA0-A98C-656524E968DE}">
      <dgm:prSet custT="1"/>
      <dgm:spPr>
        <a:solidFill>
          <a:srgbClr val="7030A0"/>
        </a:solidFill>
      </dgm:spPr>
      <dgm:t>
        <a:bodyPr/>
        <a:lstStyle/>
        <a:p>
          <a:r>
            <a:rPr lang="ru-RU" sz="4000" dirty="0" smtClean="0">
              <a:latin typeface="Arial Black" panose="020B0A04020102020204" pitchFamily="34" charset="0"/>
            </a:rPr>
            <a:t>3</a:t>
          </a:r>
          <a:endParaRPr lang="ru-RU" sz="4000" dirty="0">
            <a:latin typeface="Arial Black" panose="020B0A04020102020204" pitchFamily="34" charset="0"/>
          </a:endParaRPr>
        </a:p>
      </dgm:t>
    </dgm:pt>
    <dgm:pt modelId="{03202F37-0BD4-432B-BA8E-E1B1EC13F436}" type="parTrans" cxnId="{F72C6519-BB68-4E44-9EE8-30E19122AF87}">
      <dgm:prSet/>
      <dgm:spPr/>
      <dgm:t>
        <a:bodyPr/>
        <a:lstStyle/>
        <a:p>
          <a:endParaRPr lang="ru-RU"/>
        </a:p>
      </dgm:t>
    </dgm:pt>
    <dgm:pt modelId="{F7F158B0-A14C-4BA3-A7A3-6018EFC8329B}" type="sibTrans" cxnId="{F72C6519-BB68-4E44-9EE8-30E19122AF87}">
      <dgm:prSet/>
      <dgm:spPr/>
      <dgm:t>
        <a:bodyPr/>
        <a:lstStyle/>
        <a:p>
          <a:endParaRPr lang="ru-RU"/>
        </a:p>
      </dgm:t>
    </dgm:pt>
    <dgm:pt modelId="{FF22F852-9A2A-4AAB-8A0B-16A0BF419051}">
      <dgm:prSet custT="1"/>
      <dgm:spPr/>
      <dgm:t>
        <a:bodyPr/>
        <a:lstStyle/>
        <a:p>
          <a:pPr algn="l"/>
          <a:r>
            <a:rPr lang="ru-RU" sz="2800" b="1" dirty="0" smtClean="0"/>
            <a:t>Выводы по практической части предоставляют основную ценность работы. </a:t>
          </a:r>
          <a:r>
            <a:rPr lang="ru-RU" sz="2800" dirty="0" smtClean="0"/>
            <a:t>Главное требование к этой части – обоснованность выводов и заключений фактическим данным, полученным самим учащимся.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47EE40-718A-41F8-B5E7-5D7B6CB2E49F}" type="parTrans" cxnId="{85B3CB50-C0BB-44FE-8EFF-9DEFFAA5ED9B}">
      <dgm:prSet/>
      <dgm:spPr/>
      <dgm:t>
        <a:bodyPr/>
        <a:lstStyle/>
        <a:p>
          <a:endParaRPr lang="ru-RU"/>
        </a:p>
      </dgm:t>
    </dgm:pt>
    <dgm:pt modelId="{1C3BEA43-33AE-4052-A1B4-D5F431C2143C}" type="sibTrans" cxnId="{85B3CB50-C0BB-44FE-8EFF-9DEFFAA5ED9B}">
      <dgm:prSet/>
      <dgm:spPr/>
      <dgm:t>
        <a:bodyPr/>
        <a:lstStyle/>
        <a:p>
          <a:endParaRPr lang="ru-RU"/>
        </a:p>
      </dgm:t>
    </dgm:pt>
    <dgm:pt modelId="{8F0C87C1-CF37-4A6C-880B-991E5551FD07}">
      <dgm:prSet phldrT="[Текст]" custT="1"/>
      <dgm:spPr/>
      <dgm:t>
        <a:bodyPr/>
        <a:lstStyle/>
        <a:p>
          <a:pPr algn="l"/>
          <a:r>
            <a:rPr lang="ru-RU" sz="2800" dirty="0" smtClean="0"/>
            <a:t>Практическая часть содержит </a:t>
          </a:r>
          <a:r>
            <a:rPr lang="ru-RU" sz="2800" b="1" dirty="0" smtClean="0"/>
            <a:t>данные, которые, </a:t>
          </a:r>
          <a:r>
            <a:rPr lang="ru-RU" sz="2800" b="1" dirty="0" smtClean="0"/>
            <a:t>вы сами получили </a:t>
          </a:r>
          <a:r>
            <a:rPr lang="ru-RU" sz="2800" b="1" dirty="0" smtClean="0"/>
            <a:t>в ходе наблюдения или исследования</a:t>
          </a:r>
          <a:r>
            <a:rPr lang="ru-RU" sz="2800" dirty="0" smtClean="0"/>
            <a:t>. Поощряется проведение статистической обработки собранных данных простыми и специальными методами. Целесообразно привести иллюстрированный материал. 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5D2BE4-71C7-4799-B0F1-EA86A3C9D568}" type="parTrans" cxnId="{4E03F77B-4861-4079-ABF8-73DD048D734D}">
      <dgm:prSet/>
      <dgm:spPr/>
      <dgm:t>
        <a:bodyPr/>
        <a:lstStyle/>
        <a:p>
          <a:endParaRPr lang="ru-RU"/>
        </a:p>
      </dgm:t>
    </dgm:pt>
    <dgm:pt modelId="{1F47DFBB-F667-4005-A597-4DA42D74E1CE}" type="sibTrans" cxnId="{4E03F77B-4861-4079-ABF8-73DD048D734D}">
      <dgm:prSet/>
      <dgm:spPr/>
      <dgm:t>
        <a:bodyPr/>
        <a:lstStyle/>
        <a:p>
          <a:endParaRPr lang="ru-RU"/>
        </a:p>
      </dgm:t>
    </dgm:pt>
    <dgm:pt modelId="{A7D181EC-CA2D-4138-A31F-2852293A5DCB}">
      <dgm:prSet custT="1"/>
      <dgm:spPr/>
      <dgm:t>
        <a:bodyPr/>
        <a:lstStyle/>
        <a:p>
          <a:pPr algn="l"/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8AAD4E-A4F4-431E-8FE2-5E28D80BBC60}" type="parTrans" cxnId="{3EA01480-610D-4BD8-89A1-FE847D013745}">
      <dgm:prSet/>
      <dgm:spPr/>
    </dgm:pt>
    <dgm:pt modelId="{CA0A3AEA-E290-480E-887B-72645A5DC575}" type="sibTrans" cxnId="{3EA01480-610D-4BD8-89A1-FE847D013745}">
      <dgm:prSet/>
      <dgm:spPr/>
    </dgm:pt>
    <dgm:pt modelId="{EB846162-93AF-4A8C-9A3B-C3A13F5AAC9C}" type="pres">
      <dgm:prSet presAssocID="{A65FDAC8-B673-474A-94AA-46815D72085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163562-ADD4-4FCF-9EC1-C3570104BC89}" type="pres">
      <dgm:prSet presAssocID="{596EA249-B939-47C2-A383-15DB73FC2E67}" presName="composite" presStyleCnt="0"/>
      <dgm:spPr/>
    </dgm:pt>
    <dgm:pt modelId="{BBE27399-AA75-4DDA-9A03-0FDCA06497EB}" type="pres">
      <dgm:prSet presAssocID="{596EA249-B939-47C2-A383-15DB73FC2E6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8B41A-5F2B-47B1-AD2D-C4D401A63768}" type="pres">
      <dgm:prSet presAssocID="{596EA249-B939-47C2-A383-15DB73FC2E6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CD989-72A5-42D4-B635-E79A992596AF}" type="pres">
      <dgm:prSet presAssocID="{5DD0AA76-F7E7-42BD-B2FB-14C1AEB46DEE}" presName="sp" presStyleCnt="0"/>
      <dgm:spPr/>
    </dgm:pt>
    <dgm:pt modelId="{4E2F6A11-2827-4E17-BFA0-85D7B8ADFB49}" type="pres">
      <dgm:prSet presAssocID="{F635A34D-E486-4747-A61D-0FB2220426B0}" presName="composite" presStyleCnt="0"/>
      <dgm:spPr/>
    </dgm:pt>
    <dgm:pt modelId="{1AF30898-C4A8-4BB3-BE25-23323C9FF74C}" type="pres">
      <dgm:prSet presAssocID="{F635A34D-E486-4747-A61D-0FB2220426B0}" presName="parentText" presStyleLbl="alignNode1" presStyleIdx="1" presStyleCnt="3" custScaleY="1297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FC54A1-EBF5-489D-9836-413D30ABD022}" type="pres">
      <dgm:prSet presAssocID="{F635A34D-E486-4747-A61D-0FB2220426B0}" presName="descendantText" presStyleLbl="alignAcc1" presStyleIdx="1" presStyleCnt="3" custScaleY="149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DFA3C-78C8-443C-908C-B0B7E5C9071A}" type="pres">
      <dgm:prSet presAssocID="{B61921FD-11B5-499A-8477-C50C31C84262}" presName="sp" presStyleCnt="0"/>
      <dgm:spPr/>
    </dgm:pt>
    <dgm:pt modelId="{3606ABC1-54A2-4AB4-BE8B-BDBB030462F4}" type="pres">
      <dgm:prSet presAssocID="{368BC327-1C62-4AA0-A98C-656524E968DE}" presName="composite" presStyleCnt="0"/>
      <dgm:spPr/>
    </dgm:pt>
    <dgm:pt modelId="{8A16E1B7-97F2-4F00-AA89-F37C793D1E14}" type="pres">
      <dgm:prSet presAssocID="{368BC327-1C62-4AA0-A98C-656524E968D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126466-0198-4ADA-9886-F571328F7067}" type="pres">
      <dgm:prSet presAssocID="{368BC327-1C62-4AA0-A98C-656524E968D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2C6519-BB68-4E44-9EE8-30E19122AF87}" srcId="{A65FDAC8-B673-474A-94AA-46815D72085B}" destId="{368BC327-1C62-4AA0-A98C-656524E968DE}" srcOrd="2" destOrd="0" parTransId="{03202F37-0BD4-432B-BA8E-E1B1EC13F436}" sibTransId="{F7F158B0-A14C-4BA3-A7A3-6018EFC8329B}"/>
    <dgm:cxn modelId="{64F76033-E0DF-4219-88EE-8B62FDF75254}" type="presOf" srcId="{F635A34D-E486-4747-A61D-0FB2220426B0}" destId="{1AF30898-C4A8-4BB3-BE25-23323C9FF74C}" srcOrd="0" destOrd="0" presId="urn:microsoft.com/office/officeart/2005/8/layout/chevron2"/>
    <dgm:cxn modelId="{0E90F7CF-BE8E-495F-93F7-A41EA356356A}" srcId="{A65FDAC8-B673-474A-94AA-46815D72085B}" destId="{F635A34D-E486-4747-A61D-0FB2220426B0}" srcOrd="1" destOrd="0" parTransId="{057E61C5-8F24-4221-A8FF-DB87C582BA38}" sibTransId="{B61921FD-11B5-499A-8477-C50C31C84262}"/>
    <dgm:cxn modelId="{4E03F77B-4861-4079-ABF8-73DD048D734D}" srcId="{F635A34D-E486-4747-A61D-0FB2220426B0}" destId="{8F0C87C1-CF37-4A6C-880B-991E5551FD07}" srcOrd="0" destOrd="0" parTransId="{7C5D2BE4-71C7-4799-B0F1-EA86A3C9D568}" sibTransId="{1F47DFBB-F667-4005-A597-4DA42D74E1CE}"/>
    <dgm:cxn modelId="{29096CDD-E3A7-4C01-A682-C829412DFAF2}" type="presOf" srcId="{7E3ADE66-1EEF-404C-9EB5-1AAA9A0E4BAB}" destId="{9578B41A-5F2B-47B1-AD2D-C4D401A63768}" srcOrd="0" destOrd="0" presId="urn:microsoft.com/office/officeart/2005/8/layout/chevron2"/>
    <dgm:cxn modelId="{85B3CB50-C0BB-44FE-8EFF-9DEFFAA5ED9B}" srcId="{368BC327-1C62-4AA0-A98C-656524E968DE}" destId="{FF22F852-9A2A-4AAB-8A0B-16A0BF419051}" srcOrd="1" destOrd="0" parTransId="{8047EE40-718A-41F8-B5E7-5D7B6CB2E49F}" sibTransId="{1C3BEA43-33AE-4052-A1B4-D5F431C2143C}"/>
    <dgm:cxn modelId="{9F197CBC-0D74-4B3F-A4F9-888E543CC74F}" type="presOf" srcId="{FF22F852-9A2A-4AAB-8A0B-16A0BF419051}" destId="{FB126466-0198-4ADA-9886-F571328F7067}" srcOrd="0" destOrd="1" presId="urn:microsoft.com/office/officeart/2005/8/layout/chevron2"/>
    <dgm:cxn modelId="{3EA01480-610D-4BD8-89A1-FE847D013745}" srcId="{368BC327-1C62-4AA0-A98C-656524E968DE}" destId="{A7D181EC-CA2D-4138-A31F-2852293A5DCB}" srcOrd="0" destOrd="0" parTransId="{008AAD4E-A4F4-431E-8FE2-5E28D80BBC60}" sibTransId="{CA0A3AEA-E290-480E-887B-72645A5DC575}"/>
    <dgm:cxn modelId="{B97F35ED-0FDA-44DE-BD8D-922014608F6B}" type="presOf" srcId="{596EA249-B939-47C2-A383-15DB73FC2E67}" destId="{BBE27399-AA75-4DDA-9A03-0FDCA06497EB}" srcOrd="0" destOrd="0" presId="urn:microsoft.com/office/officeart/2005/8/layout/chevron2"/>
    <dgm:cxn modelId="{A48A51A8-3EFB-401B-A796-F5152AB79415}" type="presOf" srcId="{368BC327-1C62-4AA0-A98C-656524E968DE}" destId="{8A16E1B7-97F2-4F00-AA89-F37C793D1E14}" srcOrd="0" destOrd="0" presId="urn:microsoft.com/office/officeart/2005/8/layout/chevron2"/>
    <dgm:cxn modelId="{A2C4816B-F897-41A8-BC16-BF64C9F7A851}" type="presOf" srcId="{8F0C87C1-CF37-4A6C-880B-991E5551FD07}" destId="{0FFC54A1-EBF5-489D-9836-413D30ABD022}" srcOrd="0" destOrd="0" presId="urn:microsoft.com/office/officeart/2005/8/layout/chevron2"/>
    <dgm:cxn modelId="{E24F4218-7CEC-40B5-B2DF-A55D149D8884}" srcId="{A65FDAC8-B673-474A-94AA-46815D72085B}" destId="{596EA249-B939-47C2-A383-15DB73FC2E67}" srcOrd="0" destOrd="0" parTransId="{2CB8FA90-A838-4410-B8E4-E797C6A81A1C}" sibTransId="{5DD0AA76-F7E7-42BD-B2FB-14C1AEB46DEE}"/>
    <dgm:cxn modelId="{7F18BFDF-73D0-47B7-8D03-EE55301AE5EA}" srcId="{596EA249-B939-47C2-A383-15DB73FC2E67}" destId="{7E3ADE66-1EEF-404C-9EB5-1AAA9A0E4BAB}" srcOrd="0" destOrd="0" parTransId="{85E29985-5503-4990-B77D-838CCAFB8A0F}" sibTransId="{D7456A9B-AB75-4FA5-94B2-6B663E7048E9}"/>
    <dgm:cxn modelId="{7FE1FFC2-558D-4947-B307-005102C45F6A}" type="presOf" srcId="{A65FDAC8-B673-474A-94AA-46815D72085B}" destId="{EB846162-93AF-4A8C-9A3B-C3A13F5AAC9C}" srcOrd="0" destOrd="0" presId="urn:microsoft.com/office/officeart/2005/8/layout/chevron2"/>
    <dgm:cxn modelId="{580343DF-3FCB-41EC-AE91-4F8DB80E0BA0}" type="presOf" srcId="{A7D181EC-CA2D-4138-A31F-2852293A5DCB}" destId="{FB126466-0198-4ADA-9886-F571328F7067}" srcOrd="0" destOrd="0" presId="urn:microsoft.com/office/officeart/2005/8/layout/chevron2"/>
    <dgm:cxn modelId="{45690F5F-744D-4E02-A42E-03399669D894}" type="presParOf" srcId="{EB846162-93AF-4A8C-9A3B-C3A13F5AAC9C}" destId="{D2163562-ADD4-4FCF-9EC1-C3570104BC89}" srcOrd="0" destOrd="0" presId="urn:microsoft.com/office/officeart/2005/8/layout/chevron2"/>
    <dgm:cxn modelId="{6D0A7320-228E-4097-814F-EE2C389C87DD}" type="presParOf" srcId="{D2163562-ADD4-4FCF-9EC1-C3570104BC89}" destId="{BBE27399-AA75-4DDA-9A03-0FDCA06497EB}" srcOrd="0" destOrd="0" presId="urn:microsoft.com/office/officeart/2005/8/layout/chevron2"/>
    <dgm:cxn modelId="{359F7BE5-1119-4AA9-9F5A-621413941848}" type="presParOf" srcId="{D2163562-ADD4-4FCF-9EC1-C3570104BC89}" destId="{9578B41A-5F2B-47B1-AD2D-C4D401A63768}" srcOrd="1" destOrd="0" presId="urn:microsoft.com/office/officeart/2005/8/layout/chevron2"/>
    <dgm:cxn modelId="{7B348A4F-5ABF-4FDF-922A-60A417D00B0C}" type="presParOf" srcId="{EB846162-93AF-4A8C-9A3B-C3A13F5AAC9C}" destId="{10FCD989-72A5-42D4-B635-E79A992596AF}" srcOrd="1" destOrd="0" presId="urn:microsoft.com/office/officeart/2005/8/layout/chevron2"/>
    <dgm:cxn modelId="{19215324-E60D-4CB5-AB2D-D7BA05CA54D3}" type="presParOf" srcId="{EB846162-93AF-4A8C-9A3B-C3A13F5AAC9C}" destId="{4E2F6A11-2827-4E17-BFA0-85D7B8ADFB49}" srcOrd="2" destOrd="0" presId="urn:microsoft.com/office/officeart/2005/8/layout/chevron2"/>
    <dgm:cxn modelId="{D4312861-D4CE-402F-A44F-2C71BC949BF4}" type="presParOf" srcId="{4E2F6A11-2827-4E17-BFA0-85D7B8ADFB49}" destId="{1AF30898-C4A8-4BB3-BE25-23323C9FF74C}" srcOrd="0" destOrd="0" presId="urn:microsoft.com/office/officeart/2005/8/layout/chevron2"/>
    <dgm:cxn modelId="{BE9577CE-2EF4-4DA4-81DD-EC8C2F994B60}" type="presParOf" srcId="{4E2F6A11-2827-4E17-BFA0-85D7B8ADFB49}" destId="{0FFC54A1-EBF5-489D-9836-413D30ABD022}" srcOrd="1" destOrd="0" presId="urn:microsoft.com/office/officeart/2005/8/layout/chevron2"/>
    <dgm:cxn modelId="{80D3DC69-5CAF-448B-9211-818A98B595B3}" type="presParOf" srcId="{EB846162-93AF-4A8C-9A3B-C3A13F5AAC9C}" destId="{6F3DFA3C-78C8-443C-908C-B0B7E5C9071A}" srcOrd="3" destOrd="0" presId="urn:microsoft.com/office/officeart/2005/8/layout/chevron2"/>
    <dgm:cxn modelId="{72BDC4FD-03D8-49F9-8549-822732418A7C}" type="presParOf" srcId="{EB846162-93AF-4A8C-9A3B-C3A13F5AAC9C}" destId="{3606ABC1-54A2-4AB4-BE8B-BDBB030462F4}" srcOrd="4" destOrd="0" presId="urn:microsoft.com/office/officeart/2005/8/layout/chevron2"/>
    <dgm:cxn modelId="{950C1945-CADD-4A83-AFC9-BB87DEBE420E}" type="presParOf" srcId="{3606ABC1-54A2-4AB4-BE8B-BDBB030462F4}" destId="{8A16E1B7-97F2-4F00-AA89-F37C793D1E14}" srcOrd="0" destOrd="0" presId="urn:microsoft.com/office/officeart/2005/8/layout/chevron2"/>
    <dgm:cxn modelId="{867689A2-C07D-488E-8A47-989E1FA8D83E}" type="presParOf" srcId="{3606ABC1-54A2-4AB4-BE8B-BDBB030462F4}" destId="{FB126466-0198-4ADA-9886-F571328F706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5FDAC8-B673-474A-94AA-46815D72085B}" type="doc">
      <dgm:prSet loTypeId="urn:microsoft.com/office/officeart/2005/8/layout/chevron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96EA249-B939-47C2-A383-15DB73FC2E67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4000" dirty="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40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gm:t>
    </dgm:pt>
    <dgm:pt modelId="{2CB8FA90-A838-4410-B8E4-E797C6A81A1C}" type="parTrans" cxnId="{E24F4218-7CEC-40B5-B2DF-A55D149D8884}">
      <dgm:prSet/>
      <dgm:spPr/>
      <dgm:t>
        <a:bodyPr/>
        <a:lstStyle/>
        <a:p>
          <a:endParaRPr lang="ru-RU"/>
        </a:p>
      </dgm:t>
    </dgm:pt>
    <dgm:pt modelId="{5DD0AA76-F7E7-42BD-B2FB-14C1AEB46DEE}" type="sibTrans" cxnId="{E24F4218-7CEC-40B5-B2DF-A55D149D8884}">
      <dgm:prSet/>
      <dgm:spPr/>
      <dgm:t>
        <a:bodyPr/>
        <a:lstStyle/>
        <a:p>
          <a:endParaRPr lang="ru-RU"/>
        </a:p>
      </dgm:t>
    </dgm:pt>
    <dgm:pt modelId="{7E3ADE66-1EEF-404C-9EB5-1AAA9A0E4BAB}">
      <dgm:prSet phldrT="[Текст]" custT="1"/>
      <dgm:spPr/>
      <dgm:t>
        <a:bodyPr/>
        <a:lstStyle/>
        <a:p>
          <a:r>
            <a:rPr lang="ru-RU" sz="2800" dirty="0" smtClean="0"/>
            <a:t>В этом разделе кратко формулируются </a:t>
          </a:r>
          <a:r>
            <a:rPr lang="ru-RU" sz="2800" b="1" dirty="0" smtClean="0"/>
            <a:t>основные результаты работы в виде утверждения</a:t>
          </a:r>
          <a:r>
            <a:rPr lang="ru-RU" sz="2800" dirty="0" smtClean="0"/>
            <a:t>, а не перечисления всего того, что было сделано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E29985-5503-4990-B77D-838CCAFB8A0F}" type="parTrans" cxnId="{7F18BFDF-73D0-47B7-8D03-EE55301AE5EA}">
      <dgm:prSet/>
      <dgm:spPr/>
      <dgm:t>
        <a:bodyPr/>
        <a:lstStyle/>
        <a:p>
          <a:endParaRPr lang="ru-RU"/>
        </a:p>
      </dgm:t>
    </dgm:pt>
    <dgm:pt modelId="{D7456A9B-AB75-4FA5-94B2-6B663E7048E9}" type="sibTrans" cxnId="{7F18BFDF-73D0-47B7-8D03-EE55301AE5EA}">
      <dgm:prSet/>
      <dgm:spPr/>
      <dgm:t>
        <a:bodyPr/>
        <a:lstStyle/>
        <a:p>
          <a:endParaRPr lang="ru-RU"/>
        </a:p>
      </dgm:t>
    </dgm:pt>
    <dgm:pt modelId="{F635A34D-E486-4747-A61D-0FB2220426B0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/>
            <a:t> </a:t>
          </a:r>
          <a:r>
            <a:rPr lang="ru-RU" dirty="0" smtClean="0">
              <a:latin typeface="Arial Black" panose="020B0A04020102020204" pitchFamily="34" charset="0"/>
            </a:rPr>
            <a:t>2</a:t>
          </a:r>
          <a:endParaRPr lang="ru-RU" dirty="0">
            <a:latin typeface="Arial Black" panose="020B0A04020102020204" pitchFamily="34" charset="0"/>
          </a:endParaRPr>
        </a:p>
      </dgm:t>
    </dgm:pt>
    <dgm:pt modelId="{057E61C5-8F24-4221-A8FF-DB87C582BA38}" type="parTrans" cxnId="{0E90F7CF-BE8E-495F-93F7-A41EA356356A}">
      <dgm:prSet/>
      <dgm:spPr/>
      <dgm:t>
        <a:bodyPr/>
        <a:lstStyle/>
        <a:p>
          <a:endParaRPr lang="ru-RU"/>
        </a:p>
      </dgm:t>
    </dgm:pt>
    <dgm:pt modelId="{B61921FD-11B5-499A-8477-C50C31C84262}" type="sibTrans" cxnId="{0E90F7CF-BE8E-495F-93F7-A41EA356356A}">
      <dgm:prSet/>
      <dgm:spPr/>
      <dgm:t>
        <a:bodyPr/>
        <a:lstStyle/>
        <a:p>
          <a:endParaRPr lang="ru-RU"/>
        </a:p>
      </dgm:t>
    </dgm:pt>
    <dgm:pt modelId="{EA0E9AF2-D5DA-4A90-A9EA-6FCECD32EE87}">
      <dgm:prSet phldrT="[Текст]" custT="1"/>
      <dgm:spPr/>
      <dgm:t>
        <a:bodyPr/>
        <a:lstStyle/>
        <a:p>
          <a:pPr algn="l"/>
          <a:r>
            <a:rPr lang="ru-RU" sz="2800" dirty="0" smtClean="0"/>
            <a:t>Основное требование: </a:t>
          </a:r>
          <a:r>
            <a:rPr lang="ru-RU" sz="2800" dirty="0" smtClean="0"/>
            <a:t>заключение </a:t>
          </a:r>
          <a:r>
            <a:rPr lang="ru-RU" sz="2800" dirty="0" smtClean="0"/>
            <a:t>не должно дословно повторять выводы в теоретической и практической частях. В заключении </a:t>
          </a:r>
          <a:r>
            <a:rPr lang="ru-RU" sz="2800" b="1" dirty="0" smtClean="0"/>
            <a:t>формулируются наиболее общие выводы по результатам исследования и предлагаются рекомендации. </a:t>
          </a:r>
          <a:r>
            <a:rPr lang="ru-RU" sz="2800" dirty="0" smtClean="0"/>
            <a:t>Отмечается степень достижения цели, обозначаются перспективы дальнейших исследований. 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AE15CB-B211-4A00-B712-D9051332B020}" type="parTrans" cxnId="{6D153208-C084-4EE1-8818-BD806F4E01A0}">
      <dgm:prSet/>
      <dgm:spPr/>
      <dgm:t>
        <a:bodyPr/>
        <a:lstStyle/>
        <a:p>
          <a:endParaRPr lang="ru-RU"/>
        </a:p>
      </dgm:t>
    </dgm:pt>
    <dgm:pt modelId="{B5F52198-7BB3-4BBB-8628-9F398C3DDE9A}" type="sibTrans" cxnId="{6D153208-C084-4EE1-8818-BD806F4E01A0}">
      <dgm:prSet/>
      <dgm:spPr/>
      <dgm:t>
        <a:bodyPr/>
        <a:lstStyle/>
        <a:p>
          <a:endParaRPr lang="ru-RU"/>
        </a:p>
      </dgm:t>
    </dgm:pt>
    <dgm:pt modelId="{EB846162-93AF-4A8C-9A3B-C3A13F5AAC9C}" type="pres">
      <dgm:prSet presAssocID="{A65FDAC8-B673-474A-94AA-46815D72085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163562-ADD4-4FCF-9EC1-C3570104BC89}" type="pres">
      <dgm:prSet presAssocID="{596EA249-B939-47C2-A383-15DB73FC2E67}" presName="composite" presStyleCnt="0"/>
      <dgm:spPr/>
    </dgm:pt>
    <dgm:pt modelId="{BBE27399-AA75-4DDA-9A03-0FDCA06497EB}" type="pres">
      <dgm:prSet presAssocID="{596EA249-B939-47C2-A383-15DB73FC2E6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8B41A-5F2B-47B1-AD2D-C4D401A63768}" type="pres">
      <dgm:prSet presAssocID="{596EA249-B939-47C2-A383-15DB73FC2E67}" presName="descendantText" presStyleLbl="alignAcc1" presStyleIdx="0" presStyleCnt="2" custScaleY="127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CD989-72A5-42D4-B635-E79A992596AF}" type="pres">
      <dgm:prSet presAssocID="{5DD0AA76-F7E7-42BD-B2FB-14C1AEB46DEE}" presName="sp" presStyleCnt="0"/>
      <dgm:spPr/>
    </dgm:pt>
    <dgm:pt modelId="{4E2F6A11-2827-4E17-BFA0-85D7B8ADFB49}" type="pres">
      <dgm:prSet presAssocID="{F635A34D-E486-4747-A61D-0FB2220426B0}" presName="composite" presStyleCnt="0"/>
      <dgm:spPr/>
    </dgm:pt>
    <dgm:pt modelId="{1AF30898-C4A8-4BB3-BE25-23323C9FF74C}" type="pres">
      <dgm:prSet presAssocID="{F635A34D-E486-4747-A61D-0FB2220426B0}" presName="parentText" presStyleLbl="alignNode1" presStyleIdx="1" presStyleCnt="2" custScaleY="1297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FC54A1-EBF5-489D-9836-413D30ABD022}" type="pres">
      <dgm:prSet presAssocID="{F635A34D-E486-4747-A61D-0FB2220426B0}" presName="descendantText" presStyleLbl="alignAcc1" presStyleIdx="1" presStyleCnt="2" custScaleX="100547" custScaleY="214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F76033-E0DF-4219-88EE-8B62FDF75254}" type="presOf" srcId="{F635A34D-E486-4747-A61D-0FB2220426B0}" destId="{1AF30898-C4A8-4BB3-BE25-23323C9FF74C}" srcOrd="0" destOrd="0" presId="urn:microsoft.com/office/officeart/2005/8/layout/chevron2"/>
    <dgm:cxn modelId="{0E90F7CF-BE8E-495F-93F7-A41EA356356A}" srcId="{A65FDAC8-B673-474A-94AA-46815D72085B}" destId="{F635A34D-E486-4747-A61D-0FB2220426B0}" srcOrd="1" destOrd="0" parTransId="{057E61C5-8F24-4221-A8FF-DB87C582BA38}" sibTransId="{B61921FD-11B5-499A-8477-C50C31C84262}"/>
    <dgm:cxn modelId="{29096CDD-E3A7-4C01-A682-C829412DFAF2}" type="presOf" srcId="{7E3ADE66-1EEF-404C-9EB5-1AAA9A0E4BAB}" destId="{9578B41A-5F2B-47B1-AD2D-C4D401A63768}" srcOrd="0" destOrd="0" presId="urn:microsoft.com/office/officeart/2005/8/layout/chevron2"/>
    <dgm:cxn modelId="{83B92AC3-5075-4B96-9163-A3B59467EB59}" type="presOf" srcId="{EA0E9AF2-D5DA-4A90-A9EA-6FCECD32EE87}" destId="{0FFC54A1-EBF5-489D-9836-413D30ABD022}" srcOrd="0" destOrd="0" presId="urn:microsoft.com/office/officeart/2005/8/layout/chevron2"/>
    <dgm:cxn modelId="{B97F35ED-0FDA-44DE-BD8D-922014608F6B}" type="presOf" srcId="{596EA249-B939-47C2-A383-15DB73FC2E67}" destId="{BBE27399-AA75-4DDA-9A03-0FDCA06497EB}" srcOrd="0" destOrd="0" presId="urn:microsoft.com/office/officeart/2005/8/layout/chevron2"/>
    <dgm:cxn modelId="{6D153208-C084-4EE1-8818-BD806F4E01A0}" srcId="{F635A34D-E486-4747-A61D-0FB2220426B0}" destId="{EA0E9AF2-D5DA-4A90-A9EA-6FCECD32EE87}" srcOrd="0" destOrd="0" parTransId="{79AE15CB-B211-4A00-B712-D9051332B020}" sibTransId="{B5F52198-7BB3-4BBB-8628-9F398C3DDE9A}"/>
    <dgm:cxn modelId="{E24F4218-7CEC-40B5-B2DF-A55D149D8884}" srcId="{A65FDAC8-B673-474A-94AA-46815D72085B}" destId="{596EA249-B939-47C2-A383-15DB73FC2E67}" srcOrd="0" destOrd="0" parTransId="{2CB8FA90-A838-4410-B8E4-E797C6A81A1C}" sibTransId="{5DD0AA76-F7E7-42BD-B2FB-14C1AEB46DEE}"/>
    <dgm:cxn modelId="{7F18BFDF-73D0-47B7-8D03-EE55301AE5EA}" srcId="{596EA249-B939-47C2-A383-15DB73FC2E67}" destId="{7E3ADE66-1EEF-404C-9EB5-1AAA9A0E4BAB}" srcOrd="0" destOrd="0" parTransId="{85E29985-5503-4990-B77D-838CCAFB8A0F}" sibTransId="{D7456A9B-AB75-4FA5-94B2-6B663E7048E9}"/>
    <dgm:cxn modelId="{7FE1FFC2-558D-4947-B307-005102C45F6A}" type="presOf" srcId="{A65FDAC8-B673-474A-94AA-46815D72085B}" destId="{EB846162-93AF-4A8C-9A3B-C3A13F5AAC9C}" srcOrd="0" destOrd="0" presId="urn:microsoft.com/office/officeart/2005/8/layout/chevron2"/>
    <dgm:cxn modelId="{45690F5F-744D-4E02-A42E-03399669D894}" type="presParOf" srcId="{EB846162-93AF-4A8C-9A3B-C3A13F5AAC9C}" destId="{D2163562-ADD4-4FCF-9EC1-C3570104BC89}" srcOrd="0" destOrd="0" presId="urn:microsoft.com/office/officeart/2005/8/layout/chevron2"/>
    <dgm:cxn modelId="{6D0A7320-228E-4097-814F-EE2C389C87DD}" type="presParOf" srcId="{D2163562-ADD4-4FCF-9EC1-C3570104BC89}" destId="{BBE27399-AA75-4DDA-9A03-0FDCA06497EB}" srcOrd="0" destOrd="0" presId="urn:microsoft.com/office/officeart/2005/8/layout/chevron2"/>
    <dgm:cxn modelId="{359F7BE5-1119-4AA9-9F5A-621413941848}" type="presParOf" srcId="{D2163562-ADD4-4FCF-9EC1-C3570104BC89}" destId="{9578B41A-5F2B-47B1-AD2D-C4D401A63768}" srcOrd="1" destOrd="0" presId="urn:microsoft.com/office/officeart/2005/8/layout/chevron2"/>
    <dgm:cxn modelId="{7B348A4F-5ABF-4FDF-922A-60A417D00B0C}" type="presParOf" srcId="{EB846162-93AF-4A8C-9A3B-C3A13F5AAC9C}" destId="{10FCD989-72A5-42D4-B635-E79A992596AF}" srcOrd="1" destOrd="0" presId="urn:microsoft.com/office/officeart/2005/8/layout/chevron2"/>
    <dgm:cxn modelId="{19215324-E60D-4CB5-AB2D-D7BA05CA54D3}" type="presParOf" srcId="{EB846162-93AF-4A8C-9A3B-C3A13F5AAC9C}" destId="{4E2F6A11-2827-4E17-BFA0-85D7B8ADFB49}" srcOrd="2" destOrd="0" presId="urn:microsoft.com/office/officeart/2005/8/layout/chevron2"/>
    <dgm:cxn modelId="{D4312861-D4CE-402F-A44F-2C71BC949BF4}" type="presParOf" srcId="{4E2F6A11-2827-4E17-BFA0-85D7B8ADFB49}" destId="{1AF30898-C4A8-4BB3-BE25-23323C9FF74C}" srcOrd="0" destOrd="0" presId="urn:microsoft.com/office/officeart/2005/8/layout/chevron2"/>
    <dgm:cxn modelId="{BE9577CE-2EF4-4DA4-81DD-EC8C2F994B60}" type="presParOf" srcId="{4E2F6A11-2827-4E17-BFA0-85D7B8ADFB49}" destId="{0FFC54A1-EBF5-489D-9836-413D30ABD02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5FDAC8-B673-474A-94AA-46815D72085B}" type="doc">
      <dgm:prSet loTypeId="urn:microsoft.com/office/officeart/2005/8/layout/chevron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96EA249-B939-47C2-A383-15DB73FC2E67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360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36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gm:t>
    </dgm:pt>
    <dgm:pt modelId="{2CB8FA90-A838-4410-B8E4-E797C6A81A1C}" type="parTrans" cxnId="{E24F4218-7CEC-40B5-B2DF-A55D149D8884}">
      <dgm:prSet/>
      <dgm:spPr/>
      <dgm:t>
        <a:bodyPr/>
        <a:lstStyle/>
        <a:p>
          <a:endParaRPr lang="ru-RU"/>
        </a:p>
      </dgm:t>
    </dgm:pt>
    <dgm:pt modelId="{5DD0AA76-F7E7-42BD-B2FB-14C1AEB46DEE}" type="sibTrans" cxnId="{E24F4218-7CEC-40B5-B2DF-A55D149D8884}">
      <dgm:prSet/>
      <dgm:spPr/>
      <dgm:t>
        <a:bodyPr/>
        <a:lstStyle/>
        <a:p>
          <a:endParaRPr lang="ru-RU"/>
        </a:p>
      </dgm:t>
    </dgm:pt>
    <dgm:pt modelId="{7E3ADE66-1EEF-404C-9EB5-1AAA9A0E4BAB}">
      <dgm:prSet phldrT="[Текст]" custT="1"/>
      <dgm:spPr/>
      <dgm:t>
        <a:bodyPr/>
        <a:lstStyle/>
        <a:p>
          <a:r>
            <a:rPr lang="ru-RU" sz="3200" b="1" dirty="0" smtClean="0"/>
            <a:t>Главное внимание главным вещам 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E29985-5503-4990-B77D-838CCAFB8A0F}" type="parTrans" cxnId="{7F18BFDF-73D0-47B7-8D03-EE55301AE5EA}">
      <dgm:prSet/>
      <dgm:spPr/>
      <dgm:t>
        <a:bodyPr/>
        <a:lstStyle/>
        <a:p>
          <a:endParaRPr lang="ru-RU"/>
        </a:p>
      </dgm:t>
    </dgm:pt>
    <dgm:pt modelId="{D7456A9B-AB75-4FA5-94B2-6B663E7048E9}" type="sibTrans" cxnId="{7F18BFDF-73D0-47B7-8D03-EE55301AE5EA}">
      <dgm:prSet/>
      <dgm:spPr/>
      <dgm:t>
        <a:bodyPr/>
        <a:lstStyle/>
        <a:p>
          <a:endParaRPr lang="ru-RU"/>
        </a:p>
      </dgm:t>
    </dgm:pt>
    <dgm:pt modelId="{F635A34D-E486-4747-A61D-0FB2220426B0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3600" dirty="0" smtClean="0">
              <a:latin typeface="Arial Black" panose="020B0A04020102020204" pitchFamily="34" charset="0"/>
            </a:rPr>
            <a:t> 2</a:t>
          </a:r>
          <a:endParaRPr lang="ru-RU" sz="3600" dirty="0">
            <a:latin typeface="Arial Black" panose="020B0A04020102020204" pitchFamily="34" charset="0"/>
          </a:endParaRPr>
        </a:p>
      </dgm:t>
    </dgm:pt>
    <dgm:pt modelId="{057E61C5-8F24-4221-A8FF-DB87C582BA38}" type="parTrans" cxnId="{0E90F7CF-BE8E-495F-93F7-A41EA356356A}">
      <dgm:prSet/>
      <dgm:spPr/>
      <dgm:t>
        <a:bodyPr/>
        <a:lstStyle/>
        <a:p>
          <a:endParaRPr lang="ru-RU"/>
        </a:p>
      </dgm:t>
    </dgm:pt>
    <dgm:pt modelId="{B61921FD-11B5-499A-8477-C50C31C84262}" type="sibTrans" cxnId="{0E90F7CF-BE8E-495F-93F7-A41EA356356A}">
      <dgm:prSet/>
      <dgm:spPr/>
      <dgm:t>
        <a:bodyPr/>
        <a:lstStyle/>
        <a:p>
          <a:endParaRPr lang="ru-RU"/>
        </a:p>
      </dgm:t>
    </dgm:pt>
    <dgm:pt modelId="{EA0E9AF2-D5DA-4A90-A9EA-6FCECD32EE87}">
      <dgm:prSet phldrT="[Текст]" custT="1"/>
      <dgm:spPr/>
      <dgm:t>
        <a:bodyPr/>
        <a:lstStyle/>
        <a:p>
          <a:pPr algn="l"/>
          <a:r>
            <a:rPr lang="ru-RU" sz="3200" b="1" dirty="0" smtClean="0">
              <a:latin typeface="+mn-lt"/>
            </a:rPr>
            <a:t>Выберете подходящий шрифт </a:t>
          </a:r>
          <a:endParaRPr lang="ru-RU" sz="3200" b="1" dirty="0">
            <a:latin typeface="+mn-lt"/>
            <a:cs typeface="Arial" panose="020B0604020202020204" pitchFamily="34" charset="0"/>
          </a:endParaRPr>
        </a:p>
      </dgm:t>
    </dgm:pt>
    <dgm:pt modelId="{79AE15CB-B211-4A00-B712-D9051332B020}" type="parTrans" cxnId="{6D153208-C084-4EE1-8818-BD806F4E01A0}">
      <dgm:prSet/>
      <dgm:spPr/>
      <dgm:t>
        <a:bodyPr/>
        <a:lstStyle/>
        <a:p>
          <a:endParaRPr lang="ru-RU"/>
        </a:p>
      </dgm:t>
    </dgm:pt>
    <dgm:pt modelId="{B5F52198-7BB3-4BBB-8628-9F398C3DDE9A}" type="sibTrans" cxnId="{6D153208-C084-4EE1-8818-BD806F4E01A0}">
      <dgm:prSet/>
      <dgm:spPr/>
      <dgm:t>
        <a:bodyPr/>
        <a:lstStyle/>
        <a:p>
          <a:endParaRPr lang="ru-RU"/>
        </a:p>
      </dgm:t>
    </dgm:pt>
    <dgm:pt modelId="{AC5FE5AB-59C9-4973-A2AE-B38D01DE12C4}">
      <dgm:prSet phldrT="[Текст]" custT="1"/>
      <dgm:spPr>
        <a:solidFill>
          <a:srgbClr val="0099FF"/>
        </a:solidFill>
      </dgm:spPr>
      <dgm:t>
        <a:bodyPr/>
        <a:lstStyle/>
        <a:p>
          <a:r>
            <a:rPr lang="ru-RU" sz="3600" dirty="0" smtClean="0">
              <a:latin typeface="Arial Black" panose="020B0A04020102020204" pitchFamily="34" charset="0"/>
            </a:rPr>
            <a:t> 3</a:t>
          </a:r>
          <a:endParaRPr lang="ru-RU" sz="3600" dirty="0">
            <a:latin typeface="Arial Black" panose="020B0A04020102020204" pitchFamily="34" charset="0"/>
          </a:endParaRPr>
        </a:p>
      </dgm:t>
    </dgm:pt>
    <dgm:pt modelId="{0066C628-D1E9-4C33-BCE2-C621A87C4A37}" type="parTrans" cxnId="{2D0B5E2D-E641-48F1-A5FB-EC4F370268F5}">
      <dgm:prSet/>
      <dgm:spPr/>
      <dgm:t>
        <a:bodyPr/>
        <a:lstStyle/>
        <a:p>
          <a:endParaRPr lang="ru-RU"/>
        </a:p>
      </dgm:t>
    </dgm:pt>
    <dgm:pt modelId="{99D47874-3BEF-4950-90A2-346B25913161}" type="sibTrans" cxnId="{2D0B5E2D-E641-48F1-A5FB-EC4F370268F5}">
      <dgm:prSet/>
      <dgm:spPr/>
      <dgm:t>
        <a:bodyPr/>
        <a:lstStyle/>
        <a:p>
          <a:endParaRPr lang="ru-RU"/>
        </a:p>
      </dgm:t>
    </dgm:pt>
    <dgm:pt modelId="{74A8755A-E231-4445-8FD9-4E6547EE0D2C}">
      <dgm:prSet phldrT="[Текст]" custT="1"/>
      <dgm:spPr/>
      <dgm:t>
        <a:bodyPr/>
        <a:lstStyle/>
        <a:p>
          <a:pPr algn="l"/>
          <a:r>
            <a:rPr lang="ru-RU" sz="3200" b="1" dirty="0" smtClean="0"/>
            <a:t>Все должно быть в одном стиле и не более 5 цветов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328421-D974-4064-8F82-DEA77137B587}" type="parTrans" cxnId="{E41F6939-1668-4634-BA5F-2645B1B8BAC8}">
      <dgm:prSet/>
      <dgm:spPr/>
      <dgm:t>
        <a:bodyPr/>
        <a:lstStyle/>
        <a:p>
          <a:endParaRPr lang="ru-RU"/>
        </a:p>
      </dgm:t>
    </dgm:pt>
    <dgm:pt modelId="{4F6CCA58-6908-4027-8402-B9810C8A9BCD}" type="sibTrans" cxnId="{E41F6939-1668-4634-BA5F-2645B1B8BAC8}">
      <dgm:prSet/>
      <dgm:spPr/>
      <dgm:t>
        <a:bodyPr/>
        <a:lstStyle/>
        <a:p>
          <a:endParaRPr lang="ru-RU"/>
        </a:p>
      </dgm:t>
    </dgm:pt>
    <dgm:pt modelId="{40FA4E36-1A96-4F08-845B-8A937FC8B3B0}">
      <dgm:prSet custT="1"/>
      <dgm:spPr>
        <a:solidFill>
          <a:srgbClr val="00B050"/>
        </a:solidFill>
      </dgm:spPr>
      <dgm:t>
        <a:bodyPr/>
        <a:lstStyle/>
        <a:p>
          <a:r>
            <a:rPr lang="ru-RU" sz="3600" dirty="0" smtClean="0">
              <a:latin typeface="Arial Black" panose="020B0A04020102020204" pitchFamily="34" charset="0"/>
            </a:rPr>
            <a:t>4</a:t>
          </a:r>
          <a:endParaRPr lang="ru-RU" sz="3600" dirty="0">
            <a:latin typeface="Arial Black" panose="020B0A04020102020204" pitchFamily="34" charset="0"/>
          </a:endParaRPr>
        </a:p>
      </dgm:t>
    </dgm:pt>
    <dgm:pt modelId="{CB4705EB-FAAD-4F56-B2A0-B1859F97FE8C}" type="parTrans" cxnId="{F3D0EBD2-8428-4AE7-B242-0BB8FC91F729}">
      <dgm:prSet/>
      <dgm:spPr/>
      <dgm:t>
        <a:bodyPr/>
        <a:lstStyle/>
        <a:p>
          <a:endParaRPr lang="ru-RU"/>
        </a:p>
      </dgm:t>
    </dgm:pt>
    <dgm:pt modelId="{00A51D5F-C3C8-4E58-81A1-93E9C2D2EFC2}" type="sibTrans" cxnId="{F3D0EBD2-8428-4AE7-B242-0BB8FC91F729}">
      <dgm:prSet/>
      <dgm:spPr/>
      <dgm:t>
        <a:bodyPr/>
        <a:lstStyle/>
        <a:p>
          <a:endParaRPr lang="ru-RU"/>
        </a:p>
      </dgm:t>
    </dgm:pt>
    <dgm:pt modelId="{43B7ED79-E3B6-45CC-BF42-874E228DB8FC}">
      <dgm:prSet custT="1"/>
      <dgm:spPr/>
      <dgm:t>
        <a:bodyPr/>
        <a:lstStyle/>
        <a:p>
          <a:pPr algn="l"/>
          <a:r>
            <a:rPr lang="ru-RU" sz="3600" b="1" dirty="0" smtClean="0"/>
            <a:t>Контраст текста и оформления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736D72-9F0D-4032-80F4-52DE59AA0221}" type="parTrans" cxnId="{3418886A-1E61-40D3-81A5-992DCD6B0508}">
      <dgm:prSet/>
      <dgm:spPr/>
      <dgm:t>
        <a:bodyPr/>
        <a:lstStyle/>
        <a:p>
          <a:endParaRPr lang="ru-RU"/>
        </a:p>
      </dgm:t>
    </dgm:pt>
    <dgm:pt modelId="{75953275-47BE-4799-89ED-DA8BC9E628F6}" type="sibTrans" cxnId="{3418886A-1E61-40D3-81A5-992DCD6B0508}">
      <dgm:prSet/>
      <dgm:spPr/>
      <dgm:t>
        <a:bodyPr/>
        <a:lstStyle/>
        <a:p>
          <a:endParaRPr lang="ru-RU"/>
        </a:p>
      </dgm:t>
    </dgm:pt>
    <dgm:pt modelId="{EB846162-93AF-4A8C-9A3B-C3A13F5AAC9C}" type="pres">
      <dgm:prSet presAssocID="{A65FDAC8-B673-474A-94AA-46815D72085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163562-ADD4-4FCF-9EC1-C3570104BC89}" type="pres">
      <dgm:prSet presAssocID="{596EA249-B939-47C2-A383-15DB73FC2E67}" presName="composite" presStyleCnt="0"/>
      <dgm:spPr/>
      <dgm:t>
        <a:bodyPr/>
        <a:lstStyle/>
        <a:p>
          <a:endParaRPr lang="ru-RU"/>
        </a:p>
      </dgm:t>
    </dgm:pt>
    <dgm:pt modelId="{BBE27399-AA75-4DDA-9A03-0FDCA06497EB}" type="pres">
      <dgm:prSet presAssocID="{596EA249-B939-47C2-A383-15DB73FC2E67}" presName="parentText" presStyleLbl="alignNode1" presStyleIdx="0" presStyleCnt="4" custScaleY="1107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8B41A-5F2B-47B1-AD2D-C4D401A63768}" type="pres">
      <dgm:prSet presAssocID="{596EA249-B939-47C2-A383-15DB73FC2E67}" presName="descendantText" presStyleLbl="alignAcc1" presStyleIdx="0" presStyleCnt="4" custScaleY="132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CD989-72A5-42D4-B635-E79A992596AF}" type="pres">
      <dgm:prSet presAssocID="{5DD0AA76-F7E7-42BD-B2FB-14C1AEB46DEE}" presName="sp" presStyleCnt="0"/>
      <dgm:spPr/>
      <dgm:t>
        <a:bodyPr/>
        <a:lstStyle/>
        <a:p>
          <a:endParaRPr lang="ru-RU"/>
        </a:p>
      </dgm:t>
    </dgm:pt>
    <dgm:pt modelId="{4E2F6A11-2827-4E17-BFA0-85D7B8ADFB49}" type="pres">
      <dgm:prSet presAssocID="{F635A34D-E486-4747-A61D-0FB2220426B0}" presName="composite" presStyleCnt="0"/>
      <dgm:spPr/>
      <dgm:t>
        <a:bodyPr/>
        <a:lstStyle/>
        <a:p>
          <a:endParaRPr lang="ru-RU"/>
        </a:p>
      </dgm:t>
    </dgm:pt>
    <dgm:pt modelId="{1AF30898-C4A8-4BB3-BE25-23323C9FF74C}" type="pres">
      <dgm:prSet presAssocID="{F635A34D-E486-4747-A61D-0FB2220426B0}" presName="parentText" presStyleLbl="alignNode1" presStyleIdx="1" presStyleCnt="4" custScaleY="1022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FC54A1-EBF5-489D-9836-413D30ABD022}" type="pres">
      <dgm:prSet presAssocID="{F635A34D-E486-4747-A61D-0FB2220426B0}" presName="descendantText" presStyleLbl="alignAcc1" presStyleIdx="1" presStyleCnt="4" custScaleY="117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DFA3C-78C8-443C-908C-B0B7E5C9071A}" type="pres">
      <dgm:prSet presAssocID="{B61921FD-11B5-499A-8477-C50C31C84262}" presName="sp" presStyleCnt="0"/>
      <dgm:spPr/>
      <dgm:t>
        <a:bodyPr/>
        <a:lstStyle/>
        <a:p>
          <a:endParaRPr lang="ru-RU"/>
        </a:p>
      </dgm:t>
    </dgm:pt>
    <dgm:pt modelId="{8A767CDE-5C28-4043-A848-140989DA0B06}" type="pres">
      <dgm:prSet presAssocID="{AC5FE5AB-59C9-4973-A2AE-B38D01DE12C4}" presName="composite" presStyleCnt="0"/>
      <dgm:spPr/>
      <dgm:t>
        <a:bodyPr/>
        <a:lstStyle/>
        <a:p>
          <a:endParaRPr lang="ru-RU"/>
        </a:p>
      </dgm:t>
    </dgm:pt>
    <dgm:pt modelId="{DB426C59-8085-423A-A644-FD7D05C1B379}" type="pres">
      <dgm:prSet presAssocID="{AC5FE5AB-59C9-4973-A2AE-B38D01DE12C4}" presName="parentText" presStyleLbl="alignNode1" presStyleIdx="2" presStyleCnt="4" custScaleX="104794" custScaleY="1276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1E86F4-79E5-4C27-9203-216E89AADA93}" type="pres">
      <dgm:prSet presAssocID="{AC5FE5AB-59C9-4973-A2AE-B38D01DE12C4}" presName="descendantText" presStyleLbl="alignAcc1" presStyleIdx="2" presStyleCnt="4" custScaleY="1968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3BB8A-76B1-44C5-82D2-6B9D99209BAB}" type="pres">
      <dgm:prSet presAssocID="{99D47874-3BEF-4950-90A2-346B25913161}" presName="sp" presStyleCnt="0"/>
      <dgm:spPr/>
      <dgm:t>
        <a:bodyPr/>
        <a:lstStyle/>
        <a:p>
          <a:endParaRPr lang="ru-RU"/>
        </a:p>
      </dgm:t>
    </dgm:pt>
    <dgm:pt modelId="{CB32CBC3-8AC0-4753-86F4-07F434320CB8}" type="pres">
      <dgm:prSet presAssocID="{40FA4E36-1A96-4F08-845B-8A937FC8B3B0}" presName="composite" presStyleCnt="0"/>
      <dgm:spPr/>
      <dgm:t>
        <a:bodyPr/>
        <a:lstStyle/>
        <a:p>
          <a:endParaRPr lang="ru-RU"/>
        </a:p>
      </dgm:t>
    </dgm:pt>
    <dgm:pt modelId="{23DDCA3A-BB35-4198-8828-A9B81306072D}" type="pres">
      <dgm:prSet presAssocID="{40FA4E36-1A96-4F08-845B-8A937FC8B3B0}" presName="parentText" presStyleLbl="alignNode1" presStyleIdx="3" presStyleCnt="4" custScaleX="132957" custScaleY="11584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76E60B-D07D-41B5-8D36-F4D93D6E9728}" type="pres">
      <dgm:prSet presAssocID="{40FA4E36-1A96-4F08-845B-8A937FC8B3B0}" presName="descendantText" presStyleLbl="alignAcc1" presStyleIdx="3" presStyleCnt="4" custScaleY="1334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D0EBD2-8428-4AE7-B242-0BB8FC91F729}" srcId="{A65FDAC8-B673-474A-94AA-46815D72085B}" destId="{40FA4E36-1A96-4F08-845B-8A937FC8B3B0}" srcOrd="3" destOrd="0" parTransId="{CB4705EB-FAAD-4F56-B2A0-B1859F97FE8C}" sibTransId="{00A51D5F-C3C8-4E58-81A1-93E9C2D2EFC2}"/>
    <dgm:cxn modelId="{0E90F7CF-BE8E-495F-93F7-A41EA356356A}" srcId="{A65FDAC8-B673-474A-94AA-46815D72085B}" destId="{F635A34D-E486-4747-A61D-0FB2220426B0}" srcOrd="1" destOrd="0" parTransId="{057E61C5-8F24-4221-A8FF-DB87C582BA38}" sibTransId="{B61921FD-11B5-499A-8477-C50C31C84262}"/>
    <dgm:cxn modelId="{3C3B09E8-28C5-4341-8463-986927AACB8F}" type="presOf" srcId="{596EA249-B939-47C2-A383-15DB73FC2E67}" destId="{BBE27399-AA75-4DDA-9A03-0FDCA06497EB}" srcOrd="0" destOrd="0" presId="urn:microsoft.com/office/officeart/2005/8/layout/chevron2"/>
    <dgm:cxn modelId="{2D0B5E2D-E641-48F1-A5FB-EC4F370268F5}" srcId="{A65FDAC8-B673-474A-94AA-46815D72085B}" destId="{AC5FE5AB-59C9-4973-A2AE-B38D01DE12C4}" srcOrd="2" destOrd="0" parTransId="{0066C628-D1E9-4C33-BCE2-C621A87C4A37}" sibTransId="{99D47874-3BEF-4950-90A2-346B25913161}"/>
    <dgm:cxn modelId="{66561F4D-3B00-483F-BDB0-5FD92C404029}" type="presOf" srcId="{A65FDAC8-B673-474A-94AA-46815D72085B}" destId="{EB846162-93AF-4A8C-9A3B-C3A13F5AAC9C}" srcOrd="0" destOrd="0" presId="urn:microsoft.com/office/officeart/2005/8/layout/chevron2"/>
    <dgm:cxn modelId="{4DC7CFA5-45FE-4D65-8199-B6A36CB3F107}" type="presOf" srcId="{AC5FE5AB-59C9-4973-A2AE-B38D01DE12C4}" destId="{DB426C59-8085-423A-A644-FD7D05C1B379}" srcOrd="0" destOrd="0" presId="urn:microsoft.com/office/officeart/2005/8/layout/chevron2"/>
    <dgm:cxn modelId="{339219EB-01D3-45E5-94E7-E1B17B7E8951}" type="presOf" srcId="{EA0E9AF2-D5DA-4A90-A9EA-6FCECD32EE87}" destId="{0FFC54A1-EBF5-489D-9836-413D30ABD022}" srcOrd="0" destOrd="0" presId="urn:microsoft.com/office/officeart/2005/8/layout/chevron2"/>
    <dgm:cxn modelId="{6D153208-C084-4EE1-8818-BD806F4E01A0}" srcId="{F635A34D-E486-4747-A61D-0FB2220426B0}" destId="{EA0E9AF2-D5DA-4A90-A9EA-6FCECD32EE87}" srcOrd="0" destOrd="0" parTransId="{79AE15CB-B211-4A00-B712-D9051332B020}" sibTransId="{B5F52198-7BB3-4BBB-8628-9F398C3DDE9A}"/>
    <dgm:cxn modelId="{51EB1953-ADE9-41C4-B52A-834BB6CAC93F}" type="presOf" srcId="{40FA4E36-1A96-4F08-845B-8A937FC8B3B0}" destId="{23DDCA3A-BB35-4198-8828-A9B81306072D}" srcOrd="0" destOrd="0" presId="urn:microsoft.com/office/officeart/2005/8/layout/chevron2"/>
    <dgm:cxn modelId="{5F05EDFF-BA9F-446B-9713-67D06183D207}" type="presOf" srcId="{F635A34D-E486-4747-A61D-0FB2220426B0}" destId="{1AF30898-C4A8-4BB3-BE25-23323C9FF74C}" srcOrd="0" destOrd="0" presId="urn:microsoft.com/office/officeart/2005/8/layout/chevron2"/>
    <dgm:cxn modelId="{3418886A-1E61-40D3-81A5-992DCD6B0508}" srcId="{40FA4E36-1A96-4F08-845B-8A937FC8B3B0}" destId="{43B7ED79-E3B6-45CC-BF42-874E228DB8FC}" srcOrd="0" destOrd="0" parTransId="{E7736D72-9F0D-4032-80F4-52DE59AA0221}" sibTransId="{75953275-47BE-4799-89ED-DA8BC9E628F6}"/>
    <dgm:cxn modelId="{E24F4218-7CEC-40B5-B2DF-A55D149D8884}" srcId="{A65FDAC8-B673-474A-94AA-46815D72085B}" destId="{596EA249-B939-47C2-A383-15DB73FC2E67}" srcOrd="0" destOrd="0" parTransId="{2CB8FA90-A838-4410-B8E4-E797C6A81A1C}" sibTransId="{5DD0AA76-F7E7-42BD-B2FB-14C1AEB46DEE}"/>
    <dgm:cxn modelId="{E15792EA-986D-48BD-90BD-DC256B0234F3}" type="presOf" srcId="{43B7ED79-E3B6-45CC-BF42-874E228DB8FC}" destId="{5276E60B-D07D-41B5-8D36-F4D93D6E9728}" srcOrd="0" destOrd="0" presId="urn:microsoft.com/office/officeart/2005/8/layout/chevron2"/>
    <dgm:cxn modelId="{DFFC2EAF-B9CD-4D5E-BF51-FA378371B3C1}" type="presOf" srcId="{7E3ADE66-1EEF-404C-9EB5-1AAA9A0E4BAB}" destId="{9578B41A-5F2B-47B1-AD2D-C4D401A63768}" srcOrd="0" destOrd="0" presId="urn:microsoft.com/office/officeart/2005/8/layout/chevron2"/>
    <dgm:cxn modelId="{7F18BFDF-73D0-47B7-8D03-EE55301AE5EA}" srcId="{596EA249-B939-47C2-A383-15DB73FC2E67}" destId="{7E3ADE66-1EEF-404C-9EB5-1AAA9A0E4BAB}" srcOrd="0" destOrd="0" parTransId="{85E29985-5503-4990-B77D-838CCAFB8A0F}" sibTransId="{D7456A9B-AB75-4FA5-94B2-6B663E7048E9}"/>
    <dgm:cxn modelId="{E41F6939-1668-4634-BA5F-2645B1B8BAC8}" srcId="{AC5FE5AB-59C9-4973-A2AE-B38D01DE12C4}" destId="{74A8755A-E231-4445-8FD9-4E6547EE0D2C}" srcOrd="0" destOrd="0" parTransId="{EA328421-D974-4064-8F82-DEA77137B587}" sibTransId="{4F6CCA58-6908-4027-8402-B9810C8A9BCD}"/>
    <dgm:cxn modelId="{C76DDC2C-A2DC-4E56-8D8C-17D7ADD95120}" type="presOf" srcId="{74A8755A-E231-4445-8FD9-4E6547EE0D2C}" destId="{EC1E86F4-79E5-4C27-9203-216E89AADA93}" srcOrd="0" destOrd="0" presId="urn:microsoft.com/office/officeart/2005/8/layout/chevron2"/>
    <dgm:cxn modelId="{B7377CD5-43E3-43A3-AAFF-FD0026718D00}" type="presParOf" srcId="{EB846162-93AF-4A8C-9A3B-C3A13F5AAC9C}" destId="{D2163562-ADD4-4FCF-9EC1-C3570104BC89}" srcOrd="0" destOrd="0" presId="urn:microsoft.com/office/officeart/2005/8/layout/chevron2"/>
    <dgm:cxn modelId="{461492C0-99D9-4A52-8E46-75CEE2AEE6CF}" type="presParOf" srcId="{D2163562-ADD4-4FCF-9EC1-C3570104BC89}" destId="{BBE27399-AA75-4DDA-9A03-0FDCA06497EB}" srcOrd="0" destOrd="0" presId="urn:microsoft.com/office/officeart/2005/8/layout/chevron2"/>
    <dgm:cxn modelId="{F91D58DF-CABB-4CA9-A0E5-4077F1E8E6C6}" type="presParOf" srcId="{D2163562-ADD4-4FCF-9EC1-C3570104BC89}" destId="{9578B41A-5F2B-47B1-AD2D-C4D401A63768}" srcOrd="1" destOrd="0" presId="urn:microsoft.com/office/officeart/2005/8/layout/chevron2"/>
    <dgm:cxn modelId="{6800C857-0ECD-49D1-B5AF-9087132111DC}" type="presParOf" srcId="{EB846162-93AF-4A8C-9A3B-C3A13F5AAC9C}" destId="{10FCD989-72A5-42D4-B635-E79A992596AF}" srcOrd="1" destOrd="0" presId="urn:microsoft.com/office/officeart/2005/8/layout/chevron2"/>
    <dgm:cxn modelId="{FF470F45-409E-4E66-BC8E-A93F3D9F9BDF}" type="presParOf" srcId="{EB846162-93AF-4A8C-9A3B-C3A13F5AAC9C}" destId="{4E2F6A11-2827-4E17-BFA0-85D7B8ADFB49}" srcOrd="2" destOrd="0" presId="urn:microsoft.com/office/officeart/2005/8/layout/chevron2"/>
    <dgm:cxn modelId="{D0D45059-C749-47B9-A9E2-2A7B9BD62018}" type="presParOf" srcId="{4E2F6A11-2827-4E17-BFA0-85D7B8ADFB49}" destId="{1AF30898-C4A8-4BB3-BE25-23323C9FF74C}" srcOrd="0" destOrd="0" presId="urn:microsoft.com/office/officeart/2005/8/layout/chevron2"/>
    <dgm:cxn modelId="{85DAA6E2-CFD8-4ACE-B18B-FF08CFC0BB68}" type="presParOf" srcId="{4E2F6A11-2827-4E17-BFA0-85D7B8ADFB49}" destId="{0FFC54A1-EBF5-489D-9836-413D30ABD022}" srcOrd="1" destOrd="0" presId="urn:microsoft.com/office/officeart/2005/8/layout/chevron2"/>
    <dgm:cxn modelId="{35FFA6A9-A6C7-441C-9D21-DDC317BCA0E5}" type="presParOf" srcId="{EB846162-93AF-4A8C-9A3B-C3A13F5AAC9C}" destId="{6F3DFA3C-78C8-443C-908C-B0B7E5C9071A}" srcOrd="3" destOrd="0" presId="urn:microsoft.com/office/officeart/2005/8/layout/chevron2"/>
    <dgm:cxn modelId="{805F9C67-2F88-4DAA-910C-3E7D693E0EF9}" type="presParOf" srcId="{EB846162-93AF-4A8C-9A3B-C3A13F5AAC9C}" destId="{8A767CDE-5C28-4043-A848-140989DA0B06}" srcOrd="4" destOrd="0" presId="urn:microsoft.com/office/officeart/2005/8/layout/chevron2"/>
    <dgm:cxn modelId="{94DFFFC6-B190-4F08-AB99-39900060A569}" type="presParOf" srcId="{8A767CDE-5C28-4043-A848-140989DA0B06}" destId="{DB426C59-8085-423A-A644-FD7D05C1B379}" srcOrd="0" destOrd="0" presId="urn:microsoft.com/office/officeart/2005/8/layout/chevron2"/>
    <dgm:cxn modelId="{425972EC-0176-463D-8C77-172654924484}" type="presParOf" srcId="{8A767CDE-5C28-4043-A848-140989DA0B06}" destId="{EC1E86F4-79E5-4C27-9203-216E89AADA93}" srcOrd="1" destOrd="0" presId="urn:microsoft.com/office/officeart/2005/8/layout/chevron2"/>
    <dgm:cxn modelId="{19B3096A-D361-49FB-911D-580BC42F5335}" type="presParOf" srcId="{EB846162-93AF-4A8C-9A3B-C3A13F5AAC9C}" destId="{8623BB8A-76B1-44C5-82D2-6B9D99209BAB}" srcOrd="5" destOrd="0" presId="urn:microsoft.com/office/officeart/2005/8/layout/chevron2"/>
    <dgm:cxn modelId="{57600652-EA10-4FCF-B292-276756FC2F4A}" type="presParOf" srcId="{EB846162-93AF-4A8C-9A3B-C3A13F5AAC9C}" destId="{CB32CBC3-8AC0-4753-86F4-07F434320CB8}" srcOrd="6" destOrd="0" presId="urn:microsoft.com/office/officeart/2005/8/layout/chevron2"/>
    <dgm:cxn modelId="{3370700E-9E56-4E1D-BA1E-A9448C455843}" type="presParOf" srcId="{CB32CBC3-8AC0-4753-86F4-07F434320CB8}" destId="{23DDCA3A-BB35-4198-8828-A9B81306072D}" srcOrd="0" destOrd="0" presId="urn:microsoft.com/office/officeart/2005/8/layout/chevron2"/>
    <dgm:cxn modelId="{E873F4C0-B807-4C64-8E81-F2ADA146AE90}" type="presParOf" srcId="{CB32CBC3-8AC0-4753-86F4-07F434320CB8}" destId="{5276E60B-D07D-41B5-8D36-F4D93D6E972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27399-AA75-4DDA-9A03-0FDCA06497EB}">
      <dsp:nvSpPr>
        <dsp:cNvPr id="0" name=""/>
        <dsp:cNvSpPr/>
      </dsp:nvSpPr>
      <dsp:spPr>
        <a:xfrm rot="5400000">
          <a:off x="-327410" y="333202"/>
          <a:ext cx="1723745" cy="1068924"/>
        </a:xfrm>
        <a:prstGeom prst="chevron">
          <a:avLst/>
        </a:prstGeom>
        <a:solidFill>
          <a:srgbClr val="FF000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1</a:t>
          </a:r>
          <a:endParaRPr lang="ru-RU" sz="3200" b="1" kern="1200" dirty="0">
            <a:solidFill>
              <a:schemeClr val="bg1"/>
            </a:solidFill>
            <a:latin typeface="Arial Black" panose="020B0A04020102020204" pitchFamily="34" charset="0"/>
          </a:endParaRPr>
        </a:p>
      </dsp:txBody>
      <dsp:txXfrm rot="-5400000">
        <a:off x="1" y="540253"/>
        <a:ext cx="1068924" cy="654821"/>
      </dsp:txXfrm>
    </dsp:sp>
    <dsp:sp modelId="{9578B41A-5F2B-47B1-AD2D-C4D401A63768}">
      <dsp:nvSpPr>
        <dsp:cNvPr id="0" name=""/>
        <dsp:cNvSpPr/>
      </dsp:nvSpPr>
      <dsp:spPr>
        <a:xfrm rot="5400000">
          <a:off x="4903614" y="-3722343"/>
          <a:ext cx="957047" cy="8664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Выслушав  введение, эксперт </a:t>
          </a:r>
          <a:r>
            <a:rPr lang="ru-RU" sz="2800" kern="1200" dirty="0" smtClean="0"/>
            <a:t>должен ясно представить себе, о чем дальше пойдет речь 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049796" y="178194"/>
        <a:ext cx="8617965" cy="863609"/>
      </dsp:txXfrm>
    </dsp:sp>
    <dsp:sp modelId="{DB426C59-8085-423A-A644-FD7D05C1B379}">
      <dsp:nvSpPr>
        <dsp:cNvPr id="0" name=""/>
        <dsp:cNvSpPr/>
      </dsp:nvSpPr>
      <dsp:spPr>
        <a:xfrm rot="5400000">
          <a:off x="-220857" y="2095650"/>
          <a:ext cx="1472380" cy="1030666"/>
        </a:xfrm>
        <a:prstGeom prst="chevron">
          <a:avLst/>
        </a:prstGeom>
        <a:solidFill>
          <a:srgbClr val="00B0F0"/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Arial Black" panose="020B0A04020102020204" pitchFamily="34" charset="0"/>
            </a:rPr>
            <a:t> 2</a:t>
          </a:r>
          <a:endParaRPr lang="ru-RU" sz="3200" kern="1200" dirty="0">
            <a:latin typeface="Arial Black" panose="020B0A04020102020204" pitchFamily="34" charset="0"/>
          </a:endParaRPr>
        </a:p>
      </dsp:txBody>
      <dsp:txXfrm rot="-5400000">
        <a:off x="0" y="2390126"/>
        <a:ext cx="1030666" cy="441714"/>
      </dsp:txXfrm>
    </dsp:sp>
    <dsp:sp modelId="{EC1E86F4-79E5-4C27-9203-216E89AADA93}">
      <dsp:nvSpPr>
        <dsp:cNvPr id="0" name=""/>
        <dsp:cNvSpPr/>
      </dsp:nvSpPr>
      <dsp:spPr>
        <a:xfrm rot="5400000">
          <a:off x="4859537" y="-2636872"/>
          <a:ext cx="1917904" cy="98150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Введение должно включать в себя: объект, предмет, актуальность проблемы исследования, цель, задачи, гипотезу (не всегда), методы исследования, этапы исследования, практическую значимость проекта.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910961" y="1405328"/>
        <a:ext cx="9721432" cy="1730656"/>
      </dsp:txXfrm>
    </dsp:sp>
    <dsp:sp modelId="{23DDCA3A-BB35-4198-8828-A9B81306072D}">
      <dsp:nvSpPr>
        <dsp:cNvPr id="0" name=""/>
        <dsp:cNvSpPr/>
      </dsp:nvSpPr>
      <dsp:spPr>
        <a:xfrm rot="5400000">
          <a:off x="-495183" y="3996532"/>
          <a:ext cx="2021034" cy="1030666"/>
        </a:xfrm>
        <a:prstGeom prst="chevron">
          <a:avLst/>
        </a:prstGeom>
        <a:solidFill>
          <a:srgbClr val="00B050"/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latin typeface="Arial Black" panose="020B0A04020102020204" pitchFamily="34" charset="0"/>
            </a:rPr>
            <a:t>3</a:t>
          </a:r>
          <a:endParaRPr lang="ru-RU" sz="5400" kern="1200" dirty="0">
            <a:latin typeface="Arial Black" panose="020B0A04020102020204" pitchFamily="34" charset="0"/>
          </a:endParaRPr>
        </a:p>
      </dsp:txBody>
      <dsp:txXfrm rot="-5400000">
        <a:off x="1" y="4016681"/>
        <a:ext cx="1030666" cy="990368"/>
      </dsp:txXfrm>
    </dsp:sp>
    <dsp:sp modelId="{5276E60B-D07D-41B5-8D36-F4D93D6E9728}">
      <dsp:nvSpPr>
        <dsp:cNvPr id="0" name=""/>
        <dsp:cNvSpPr/>
      </dsp:nvSpPr>
      <dsp:spPr>
        <a:xfrm rot="5400000">
          <a:off x="5021143" y="-593476"/>
          <a:ext cx="1714397" cy="96953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Введение имеет целью ознакомить с сущностью излагаемого вопроса или с его историей, с современным состоянием той или иной проблемы, с трудностями принципиального или технического характера, которые препятствуют достижению цели работы. 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030666" y="3480691"/>
        <a:ext cx="9611661" cy="15470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27399-AA75-4DDA-9A03-0FDCA06497EB}">
      <dsp:nvSpPr>
        <dsp:cNvPr id="0" name=""/>
        <dsp:cNvSpPr/>
      </dsp:nvSpPr>
      <dsp:spPr>
        <a:xfrm rot="5400000">
          <a:off x="-333465" y="515100"/>
          <a:ext cx="2137807" cy="1496465"/>
        </a:xfrm>
        <a:prstGeom prst="chevron">
          <a:avLst/>
        </a:prstGeom>
        <a:solidFill>
          <a:srgbClr val="FF000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4000" kern="12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sp:txBody>
      <dsp:txXfrm rot="-5400000">
        <a:off x="-12793" y="942662"/>
        <a:ext cx="1496465" cy="641342"/>
      </dsp:txXfrm>
    </dsp:sp>
    <dsp:sp modelId="{9578B41A-5F2B-47B1-AD2D-C4D401A63768}">
      <dsp:nvSpPr>
        <dsp:cNvPr id="0" name=""/>
        <dsp:cNvSpPr/>
      </dsp:nvSpPr>
      <dsp:spPr>
        <a:xfrm rot="5400000">
          <a:off x="4528392" y="-3040559"/>
          <a:ext cx="1770109" cy="78595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Обзор литературы по проблеме – часть работы, представляющая </a:t>
          </a:r>
          <a:r>
            <a:rPr lang="ru-RU" sz="2800" b="1" kern="1200" dirty="0" smtClean="0"/>
            <a:t>теоретическую основу исследовательского проекта</a:t>
          </a:r>
          <a:r>
            <a:rPr lang="ru-RU" sz="2800" kern="1200" dirty="0" smtClean="0"/>
            <a:t>. В этой части </a:t>
          </a:r>
          <a:r>
            <a:rPr lang="ru-RU" sz="2800" kern="1200" dirty="0" smtClean="0"/>
            <a:t>приведите сведения</a:t>
          </a:r>
          <a:r>
            <a:rPr lang="ru-RU" sz="2800" kern="1200" dirty="0" smtClean="0"/>
            <a:t>, которые вам удалось собрать по изучаемой теме.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483670" y="90573"/>
        <a:ext cx="7773143" cy="1597289"/>
      </dsp:txXfrm>
    </dsp:sp>
    <dsp:sp modelId="{1AF30898-C4A8-4BB3-BE25-23323C9FF74C}">
      <dsp:nvSpPr>
        <dsp:cNvPr id="0" name=""/>
        <dsp:cNvSpPr/>
      </dsp:nvSpPr>
      <dsp:spPr>
        <a:xfrm rot="5400000">
          <a:off x="-651646" y="2762656"/>
          <a:ext cx="2774168" cy="1496465"/>
        </a:xfrm>
        <a:prstGeom prst="chevron">
          <a:avLst/>
        </a:prstGeom>
        <a:solidFill>
          <a:srgbClr val="FFFF00"/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 </a:t>
          </a:r>
          <a:r>
            <a:rPr lang="ru-RU" sz="6300" kern="1200" dirty="0" smtClean="0">
              <a:latin typeface="Arial Black" panose="020B0A04020102020204" pitchFamily="34" charset="0"/>
            </a:rPr>
            <a:t>2</a:t>
          </a:r>
          <a:endParaRPr lang="ru-RU" sz="6300" kern="1200" dirty="0">
            <a:latin typeface="Arial Black" panose="020B0A04020102020204" pitchFamily="34" charset="0"/>
          </a:endParaRPr>
        </a:p>
      </dsp:txBody>
      <dsp:txXfrm rot="-5400000">
        <a:off x="-12794" y="2872038"/>
        <a:ext cx="1496465" cy="1277703"/>
      </dsp:txXfrm>
    </dsp:sp>
    <dsp:sp modelId="{0FFC54A1-EBF5-489D-9836-413D30ABD022}">
      <dsp:nvSpPr>
        <dsp:cNvPr id="0" name=""/>
        <dsp:cNvSpPr/>
      </dsp:nvSpPr>
      <dsp:spPr>
        <a:xfrm rot="5400000">
          <a:off x="5123535" y="-1566824"/>
          <a:ext cx="2076288" cy="94071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Выводы по теоретической части должны содержать </a:t>
          </a:r>
          <a:r>
            <a:rPr lang="ru-RU" sz="2800" b="1" kern="1200" dirty="0" smtClean="0"/>
            <a:t>обобщение известных фактов по теме исследования</a:t>
          </a:r>
          <a:r>
            <a:rPr lang="ru-RU" sz="2800" kern="1200" dirty="0" smtClean="0"/>
            <a:t>, если есть, то статистические данные, подтверждающие масштаб проблемы, а так же степень изученности проблемы, так чтобы можно было показать </a:t>
          </a:r>
          <a:r>
            <a:rPr lang="ru-RU" sz="2800" b="1" kern="1200" dirty="0" smtClean="0"/>
            <a:t>актуальность и оригинальность</a:t>
          </a:r>
          <a:r>
            <a:rPr lang="ru-RU" sz="2800" kern="1200" dirty="0" smtClean="0"/>
            <a:t> работы.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458081" y="2199986"/>
        <a:ext cx="9305840" cy="18735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27399-AA75-4DDA-9A03-0FDCA06497EB}">
      <dsp:nvSpPr>
        <dsp:cNvPr id="0" name=""/>
        <dsp:cNvSpPr/>
      </dsp:nvSpPr>
      <dsp:spPr>
        <a:xfrm rot="5400000">
          <a:off x="-261961" y="268429"/>
          <a:ext cx="1746412" cy="1222488"/>
        </a:xfrm>
        <a:prstGeom prst="chevron">
          <a:avLst/>
        </a:prstGeom>
        <a:solidFill>
          <a:srgbClr val="FF000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3600" kern="12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sp:txBody>
      <dsp:txXfrm rot="-5400000">
        <a:off x="1" y="617711"/>
        <a:ext cx="1222488" cy="523924"/>
      </dsp:txXfrm>
    </dsp:sp>
    <dsp:sp modelId="{9578B41A-5F2B-47B1-AD2D-C4D401A63768}">
      <dsp:nvSpPr>
        <dsp:cNvPr id="0" name=""/>
        <dsp:cNvSpPr/>
      </dsp:nvSpPr>
      <dsp:spPr>
        <a:xfrm rot="5400000">
          <a:off x="4882721" y="-3653764"/>
          <a:ext cx="1135168" cy="84556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Содержит практические </a:t>
          </a:r>
          <a:r>
            <a:rPr lang="ru-RU" sz="2800" b="1" kern="1200" dirty="0" smtClean="0"/>
            <a:t>этапы работы, методы</a:t>
          </a:r>
          <a:r>
            <a:rPr lang="ru-RU" sz="2800" kern="1200" dirty="0" smtClean="0"/>
            <a:t>, которыми </a:t>
          </a:r>
          <a:r>
            <a:rPr lang="ru-RU" sz="2800" kern="1200" dirty="0" smtClean="0"/>
            <a:t>вы пользовались </a:t>
          </a:r>
          <a:r>
            <a:rPr lang="ru-RU" sz="2800" kern="1200" dirty="0" smtClean="0"/>
            <a:t>для достижения цели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222489" y="61882"/>
        <a:ext cx="8400219" cy="1024340"/>
      </dsp:txXfrm>
    </dsp:sp>
    <dsp:sp modelId="{1AF30898-C4A8-4BB3-BE25-23323C9FF74C}">
      <dsp:nvSpPr>
        <dsp:cNvPr id="0" name=""/>
        <dsp:cNvSpPr/>
      </dsp:nvSpPr>
      <dsp:spPr>
        <a:xfrm rot="5400000">
          <a:off x="-521889" y="2123658"/>
          <a:ext cx="2266267" cy="1222488"/>
        </a:xfrm>
        <a:prstGeom prst="chevron">
          <a:avLst/>
        </a:prstGeom>
        <a:solidFill>
          <a:srgbClr val="FFFF00"/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 </a:t>
          </a:r>
          <a:r>
            <a:rPr lang="ru-RU" sz="4400" kern="1200" dirty="0" smtClean="0">
              <a:latin typeface="Arial Black" panose="020B0A04020102020204" pitchFamily="34" charset="0"/>
            </a:rPr>
            <a:t>2</a:t>
          </a:r>
          <a:endParaRPr lang="ru-RU" sz="4400" kern="1200" dirty="0">
            <a:latin typeface="Arial Black" panose="020B0A04020102020204" pitchFamily="34" charset="0"/>
          </a:endParaRPr>
        </a:p>
      </dsp:txBody>
      <dsp:txXfrm rot="-5400000">
        <a:off x="1" y="2213012"/>
        <a:ext cx="1222488" cy="1043779"/>
      </dsp:txXfrm>
    </dsp:sp>
    <dsp:sp modelId="{0FFC54A1-EBF5-489D-9836-413D30ABD022}">
      <dsp:nvSpPr>
        <dsp:cNvPr id="0" name=""/>
        <dsp:cNvSpPr/>
      </dsp:nvSpPr>
      <dsp:spPr>
        <a:xfrm rot="5400000">
          <a:off x="5213471" y="-2409780"/>
          <a:ext cx="1696157" cy="96781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Практическая часть содержит </a:t>
          </a:r>
          <a:r>
            <a:rPr lang="ru-RU" sz="2800" b="1" kern="1200" dirty="0" smtClean="0"/>
            <a:t>данные, которые, </a:t>
          </a:r>
          <a:r>
            <a:rPr lang="ru-RU" sz="2800" b="1" kern="1200" dirty="0" smtClean="0"/>
            <a:t>вы сами получили </a:t>
          </a:r>
          <a:r>
            <a:rPr lang="ru-RU" sz="2800" b="1" kern="1200" dirty="0" smtClean="0"/>
            <a:t>в ходе наблюдения или исследования</a:t>
          </a:r>
          <a:r>
            <a:rPr lang="ru-RU" sz="2800" kern="1200" dirty="0" smtClean="0"/>
            <a:t>. Поощряется проведение статистической обработки собранных данных простыми и специальными методами. Целесообразно привести иллюстрированный материал. 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222489" y="1664002"/>
        <a:ext cx="9595322" cy="1530557"/>
      </dsp:txXfrm>
    </dsp:sp>
    <dsp:sp modelId="{8A16E1B7-97F2-4F00-AA89-F37C793D1E14}">
      <dsp:nvSpPr>
        <dsp:cNvPr id="0" name=""/>
        <dsp:cNvSpPr/>
      </dsp:nvSpPr>
      <dsp:spPr>
        <a:xfrm rot="5400000">
          <a:off x="-261961" y="3958319"/>
          <a:ext cx="1746412" cy="1222488"/>
        </a:xfrm>
        <a:prstGeom prst="chevron">
          <a:avLst/>
        </a:prstGeom>
        <a:solidFill>
          <a:srgbClr val="7030A0"/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Arial Black" panose="020B0A04020102020204" pitchFamily="34" charset="0"/>
            </a:rPr>
            <a:t>3</a:t>
          </a:r>
          <a:endParaRPr lang="ru-RU" sz="4000" kern="1200" dirty="0">
            <a:latin typeface="Arial Black" panose="020B0A04020102020204" pitchFamily="34" charset="0"/>
          </a:endParaRPr>
        </a:p>
      </dsp:txBody>
      <dsp:txXfrm rot="-5400000">
        <a:off x="1" y="4307601"/>
        <a:ext cx="1222488" cy="523924"/>
      </dsp:txXfrm>
    </dsp:sp>
    <dsp:sp modelId="{FB126466-0198-4ADA-9886-F571328F7067}">
      <dsp:nvSpPr>
        <dsp:cNvPr id="0" name=""/>
        <dsp:cNvSpPr/>
      </dsp:nvSpPr>
      <dsp:spPr>
        <a:xfrm rot="5400000">
          <a:off x="5493965" y="-575119"/>
          <a:ext cx="1135168" cy="96781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/>
            <a:t>Выводы по практической части предоставляют основную ценность работы. </a:t>
          </a:r>
          <a:r>
            <a:rPr lang="ru-RU" sz="2800" kern="1200" dirty="0" smtClean="0"/>
            <a:t>Главное требование к этой части – обоснованность выводов и заключений фактическим данным, полученным самим учащимся.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222488" y="3751772"/>
        <a:ext cx="9622708" cy="10243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27399-AA75-4DDA-9A03-0FDCA06497EB}">
      <dsp:nvSpPr>
        <dsp:cNvPr id="0" name=""/>
        <dsp:cNvSpPr/>
      </dsp:nvSpPr>
      <dsp:spPr>
        <a:xfrm rot="5400000">
          <a:off x="-306735" y="471520"/>
          <a:ext cx="1958461" cy="1370922"/>
        </a:xfrm>
        <a:prstGeom prst="chevron">
          <a:avLst/>
        </a:prstGeom>
        <a:solidFill>
          <a:srgbClr val="FF000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4000" kern="12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sp:txBody>
      <dsp:txXfrm rot="-5400000">
        <a:off x="-12965" y="863211"/>
        <a:ext cx="1370922" cy="587539"/>
      </dsp:txXfrm>
    </dsp:sp>
    <dsp:sp modelId="{9578B41A-5F2B-47B1-AD2D-C4D401A63768}">
      <dsp:nvSpPr>
        <dsp:cNvPr id="0" name=""/>
        <dsp:cNvSpPr/>
      </dsp:nvSpPr>
      <dsp:spPr>
        <a:xfrm rot="5400000">
          <a:off x="4602470" y="-3241067"/>
          <a:ext cx="1621610" cy="81106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В этом разделе кратко формулируются </a:t>
          </a:r>
          <a:r>
            <a:rPr lang="ru-RU" sz="2800" b="1" kern="1200" dirty="0" smtClean="0"/>
            <a:t>основные результаты работы в виде утверждения</a:t>
          </a:r>
          <a:r>
            <a:rPr lang="ru-RU" sz="2800" kern="1200" dirty="0" smtClean="0"/>
            <a:t>, а не перечисления всего того, что было сделано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357956" y="82607"/>
        <a:ext cx="8031478" cy="1463290"/>
      </dsp:txXfrm>
    </dsp:sp>
    <dsp:sp modelId="{1AF30898-C4A8-4BB3-BE25-23323C9FF74C}">
      <dsp:nvSpPr>
        <dsp:cNvPr id="0" name=""/>
        <dsp:cNvSpPr/>
      </dsp:nvSpPr>
      <dsp:spPr>
        <a:xfrm rot="5400000">
          <a:off x="-598222" y="2942510"/>
          <a:ext cx="2541436" cy="1370922"/>
        </a:xfrm>
        <a:prstGeom prst="chevron">
          <a:avLst/>
        </a:prstGeom>
        <a:solidFill>
          <a:srgbClr val="FFFF00"/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 </a:t>
          </a:r>
          <a:r>
            <a:rPr lang="ru-RU" sz="6300" kern="1200" dirty="0" smtClean="0">
              <a:latin typeface="Arial Black" panose="020B0A04020102020204" pitchFamily="34" charset="0"/>
            </a:rPr>
            <a:t>2</a:t>
          </a:r>
          <a:endParaRPr lang="ru-RU" sz="6300" kern="1200" dirty="0">
            <a:latin typeface="Arial Black" panose="020B0A04020102020204" pitchFamily="34" charset="0"/>
          </a:endParaRPr>
        </a:p>
      </dsp:txBody>
      <dsp:txXfrm rot="-5400000">
        <a:off x="-12965" y="3042714"/>
        <a:ext cx="1370922" cy="1170514"/>
      </dsp:txXfrm>
    </dsp:sp>
    <dsp:sp modelId="{0FFC54A1-EBF5-489D-9836-413D30ABD022}">
      <dsp:nvSpPr>
        <dsp:cNvPr id="0" name=""/>
        <dsp:cNvSpPr/>
      </dsp:nvSpPr>
      <dsp:spPr>
        <a:xfrm rot="5400000">
          <a:off x="4735698" y="-1481471"/>
          <a:ext cx="2726078" cy="95334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Основное требование: </a:t>
          </a:r>
          <a:r>
            <a:rPr lang="ru-RU" sz="2800" kern="1200" dirty="0" smtClean="0"/>
            <a:t>заключение </a:t>
          </a:r>
          <a:r>
            <a:rPr lang="ru-RU" sz="2800" kern="1200" dirty="0" smtClean="0"/>
            <a:t>не должно дословно повторять выводы в теоретической и практической частях. В заключении </a:t>
          </a:r>
          <a:r>
            <a:rPr lang="ru-RU" sz="2800" b="1" kern="1200" dirty="0" smtClean="0"/>
            <a:t>формулируются наиболее общие выводы по результатам исследования и предлагаются рекомендации. </a:t>
          </a:r>
          <a:r>
            <a:rPr lang="ru-RU" sz="2800" kern="1200" dirty="0" smtClean="0"/>
            <a:t>Отмечается степень достижения цели, обозначаются перспективы дальнейших исследований. 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332025" y="2055278"/>
        <a:ext cx="9400349" cy="24599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27399-AA75-4DDA-9A03-0FDCA06497EB}">
      <dsp:nvSpPr>
        <dsp:cNvPr id="0" name=""/>
        <dsp:cNvSpPr/>
      </dsp:nvSpPr>
      <dsp:spPr>
        <a:xfrm rot="5400000">
          <a:off x="451794" y="104988"/>
          <a:ext cx="1339776" cy="753811"/>
        </a:xfrm>
        <a:prstGeom prst="chevron">
          <a:avLst/>
        </a:prstGeom>
        <a:solidFill>
          <a:srgbClr val="FF0000"/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smtClean="0">
              <a:solidFill>
                <a:schemeClr val="tx2">
                  <a:lumMod val="40000"/>
                  <a:lumOff val="60000"/>
                </a:schemeClr>
              </a:solidFill>
              <a:latin typeface="Arial Black" panose="020B0A04020102020204" pitchFamily="34" charset="0"/>
            </a:rPr>
            <a:t> 1</a:t>
          </a:r>
          <a:endParaRPr lang="ru-RU" sz="3600" kern="1200" dirty="0">
            <a:solidFill>
              <a:schemeClr val="tx2">
                <a:lumMod val="40000"/>
                <a:lumOff val="60000"/>
              </a:schemeClr>
            </a:solidFill>
            <a:latin typeface="Arial Black" panose="020B0A04020102020204" pitchFamily="34" charset="0"/>
          </a:endParaRPr>
        </a:p>
      </dsp:txBody>
      <dsp:txXfrm rot="-5400000">
        <a:off x="744777" y="188912"/>
        <a:ext cx="753811" cy="585965"/>
      </dsp:txXfrm>
    </dsp:sp>
    <dsp:sp modelId="{9578B41A-5F2B-47B1-AD2D-C4D401A63768}">
      <dsp:nvSpPr>
        <dsp:cNvPr id="0" name=""/>
        <dsp:cNvSpPr/>
      </dsp:nvSpPr>
      <dsp:spPr>
        <a:xfrm rot="5400000">
          <a:off x="4733631" y="-3479129"/>
          <a:ext cx="994174" cy="74642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1" kern="1200" dirty="0" smtClean="0"/>
            <a:t>Главное внимание главным вещам 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498589" y="-195555"/>
        <a:ext cx="7415727" cy="897110"/>
      </dsp:txXfrm>
    </dsp:sp>
    <dsp:sp modelId="{1AF30898-C4A8-4BB3-BE25-23323C9FF74C}">
      <dsp:nvSpPr>
        <dsp:cNvPr id="0" name=""/>
        <dsp:cNvSpPr/>
      </dsp:nvSpPr>
      <dsp:spPr>
        <a:xfrm rot="5400000">
          <a:off x="550898" y="1294101"/>
          <a:ext cx="1141569" cy="753811"/>
        </a:xfrm>
        <a:prstGeom prst="chevron">
          <a:avLst/>
        </a:prstGeom>
        <a:solidFill>
          <a:srgbClr val="FFFF00"/>
        </a:solidFill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 Black" panose="020B0A04020102020204" pitchFamily="34" charset="0"/>
            </a:rPr>
            <a:t> 2</a:t>
          </a:r>
          <a:endParaRPr lang="ru-RU" sz="3600" kern="1200" dirty="0">
            <a:latin typeface="Arial Black" panose="020B0A04020102020204" pitchFamily="34" charset="0"/>
          </a:endParaRPr>
        </a:p>
      </dsp:txBody>
      <dsp:txXfrm rot="-5400000">
        <a:off x="744778" y="1477128"/>
        <a:ext cx="753811" cy="387758"/>
      </dsp:txXfrm>
    </dsp:sp>
    <dsp:sp modelId="{0FFC54A1-EBF5-489D-9836-413D30ABD022}">
      <dsp:nvSpPr>
        <dsp:cNvPr id="0" name=""/>
        <dsp:cNvSpPr/>
      </dsp:nvSpPr>
      <dsp:spPr>
        <a:xfrm rot="5400000">
          <a:off x="4798069" y="-2250916"/>
          <a:ext cx="865298" cy="74642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1" kern="1200" dirty="0" smtClean="0">
              <a:latin typeface="+mn-lt"/>
            </a:rPr>
            <a:t>Выберете подходящий шрифт </a:t>
          </a:r>
          <a:endParaRPr lang="ru-RU" sz="3200" b="1" kern="1200" dirty="0">
            <a:latin typeface="+mn-lt"/>
            <a:cs typeface="Arial" panose="020B0604020202020204" pitchFamily="34" charset="0"/>
          </a:endParaRPr>
        </a:p>
      </dsp:txBody>
      <dsp:txXfrm rot="-5400000">
        <a:off x="1498589" y="1090804"/>
        <a:ext cx="7422019" cy="780818"/>
      </dsp:txXfrm>
    </dsp:sp>
    <dsp:sp modelId="{DB426C59-8085-423A-A644-FD7D05C1B379}">
      <dsp:nvSpPr>
        <dsp:cNvPr id="0" name=""/>
        <dsp:cNvSpPr/>
      </dsp:nvSpPr>
      <dsp:spPr>
        <a:xfrm rot="5400000">
          <a:off x="427419" y="2644771"/>
          <a:ext cx="1424665" cy="789949"/>
        </a:xfrm>
        <a:prstGeom prst="chevron">
          <a:avLst/>
        </a:prstGeom>
        <a:solidFill>
          <a:srgbClr val="0099FF"/>
        </a:solidFill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 Black" panose="020B0A04020102020204" pitchFamily="34" charset="0"/>
            </a:rPr>
            <a:t> 3</a:t>
          </a:r>
          <a:endParaRPr lang="ru-RU" sz="3600" kern="1200" dirty="0">
            <a:latin typeface="Arial Black" panose="020B0A04020102020204" pitchFamily="34" charset="0"/>
          </a:endParaRPr>
        </a:p>
      </dsp:txBody>
      <dsp:txXfrm rot="-5400000">
        <a:off x="744778" y="2722388"/>
        <a:ext cx="789949" cy="634716"/>
      </dsp:txXfrm>
    </dsp:sp>
    <dsp:sp modelId="{EC1E86F4-79E5-4C27-9203-216E89AADA93}">
      <dsp:nvSpPr>
        <dsp:cNvPr id="0" name=""/>
        <dsp:cNvSpPr/>
      </dsp:nvSpPr>
      <dsp:spPr>
        <a:xfrm rot="5400000">
          <a:off x="4928490" y="-1273260"/>
          <a:ext cx="1394404" cy="82180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1" kern="1200" dirty="0" smtClean="0"/>
            <a:t>Все должно быть в одном стиле и не более 5 цветов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516657" y="2206642"/>
        <a:ext cx="8150002" cy="1258266"/>
      </dsp:txXfrm>
    </dsp:sp>
    <dsp:sp modelId="{23DDCA3A-BB35-4198-8828-A9B81306072D}">
      <dsp:nvSpPr>
        <dsp:cNvPr id="0" name=""/>
        <dsp:cNvSpPr/>
      </dsp:nvSpPr>
      <dsp:spPr>
        <a:xfrm rot="5400000">
          <a:off x="513550" y="3900720"/>
          <a:ext cx="1464699" cy="1002245"/>
        </a:xfrm>
        <a:prstGeom prst="chevron">
          <a:avLst/>
        </a:prstGeom>
        <a:solidFill>
          <a:srgbClr val="00B050"/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Arial Black" panose="020B0A04020102020204" pitchFamily="34" charset="0"/>
            </a:rPr>
            <a:t>4</a:t>
          </a:r>
          <a:endParaRPr lang="ru-RU" sz="3600" kern="1200" dirty="0">
            <a:latin typeface="Arial Black" panose="020B0A04020102020204" pitchFamily="34" charset="0"/>
          </a:endParaRPr>
        </a:p>
      </dsp:txBody>
      <dsp:txXfrm rot="-5400000">
        <a:off x="744778" y="4170616"/>
        <a:ext cx="1002245" cy="462454"/>
      </dsp:txXfrm>
    </dsp:sp>
    <dsp:sp modelId="{5276E60B-D07D-41B5-8D36-F4D93D6E9728}">
      <dsp:nvSpPr>
        <dsp:cNvPr id="0" name=""/>
        <dsp:cNvSpPr/>
      </dsp:nvSpPr>
      <dsp:spPr>
        <a:xfrm rot="5400000">
          <a:off x="4872675" y="398989"/>
          <a:ext cx="964519" cy="74642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/>
            <a:t>Контраст текста и оформления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622805" y="3695943"/>
        <a:ext cx="7417175" cy="870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AF0ECF-584D-4897-9554-3D82578D8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9DD639-B944-48F5-BD8F-2F2DBC779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910483-AD35-4607-9FC6-11F8A93EE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3BD620-1D0B-4629-A133-E5362DC19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3F2FA8-54E5-46CA-AB10-59F553FF1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42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906960-09B6-4EFD-BA2A-AA9B0529D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0B76D63-5F60-4BCE-ADDA-4286F115F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C79DD8-7246-40B7-9C81-8127F7531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1B7FB0-4B13-472B-9169-35C260B23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E9EBEC-6D8F-4579-B094-AFC177B8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37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F4C033-6CE1-48F0-90FE-1EAF5CD6E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17E23E-7810-46F2-920E-290E67DF4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94A159-5E98-4054-A0C9-A28E74A59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088361-06E4-4B24-A8F4-ADCF8D957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5B595E-EB67-4993-AAB2-D223362AD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731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181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D9C217-8AC9-4EB1-BDF0-3120A9685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8BBECD-F9F4-41E3-AA35-AC5655422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2C210E-6AE1-4E60-B0C1-4A56BD85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CA42D8-F923-4ADC-8EFE-D1E35D42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CF253A-6BA6-4E90-976D-E6ACB03E4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68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E3568-BFEA-435E-903D-E89691CC9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CF2342-C92A-420B-8562-F39168C3F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463DD7-03D2-42C3-971D-8B6678259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788939-995C-4650-9082-A0792EE36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75E7D7-D8E0-4A15-9619-68ED9DB9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84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7312A6-9636-42A1-A0EC-E361915E0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2E9E90-278C-4E0C-BC88-900058333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627165-9F9D-42DA-80CA-793D3D26E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D8B234F-8CEE-4A0B-8B11-67CE78C80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2D5913-A118-4A88-828C-7C1EB0C50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B3D1D5-5B19-4344-BD73-C75C67F1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669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A6AA7-3A42-48DB-890F-B43E15584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B7A3A7-41B9-4CA0-9FCC-3E62D4607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540D1A-178E-47CD-B8A5-FE72C42D1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7455570-10F2-4500-A3CB-7FA98D446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5326B0-FFC5-4E8A-8B32-6F5D83D49E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9D058B-C40D-402C-ABD2-F724038BA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32B7B4-5E43-45DC-9408-25D70DB40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B71E4E7-5B7C-47E2-A069-B987F2477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49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886363-1B4C-469E-8722-E0E7E76E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49951A4-B2C8-463D-B0D5-5C598A38D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1B26841-852C-4FED-9FF3-F56772B02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B31BE7-505B-4E0E-BC06-50BB6841D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3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4FBAC2E-C7CB-4D1B-8995-7290B21B4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B7B807-51E4-4ACE-AEEF-5166EF4E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B129F61-E1CF-4CEF-A0EF-2A41BDD78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11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29183-6628-46B2-B9E6-61E37A3DC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C96A5D-9547-4E99-9D0C-EFB4E024B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7CB1FE-824C-4245-B073-CAEDE1368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BF96489-00A6-4928-B4D3-4FD47D98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648C2B6-F9A1-43B7-80E0-86DE27A3B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AE24CC-9389-4C08-9514-5D420C0A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76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A4430A-75E6-4353-B122-D5E3546C8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B06A55-8673-46B7-9C7A-5F5691D250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6F03DE-DD95-4115-9AF4-B39A18A13B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C83845B-F893-47E7-9447-21C61BC43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82C36C-9A7A-45E2-99C6-752F6B690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FA7569-2C18-46B3-9860-A20F271A9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8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81E612-423C-4872-8809-1039994E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99AD50-6ECA-4DA9-B7D1-21A86A30E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69DDF0-2C48-413B-8613-1F6211A76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AAC8E-D44F-4197-9E67-15FA7D2E946C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CDEBC0-9D8A-4564-B7A7-1A2C8714A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2B727A-439B-4CF4-BD86-D251F8448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B1C94-D419-410D-9F88-F96978F523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C6FC9-7D44-4965-B335-CD0A03E42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55654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К</a:t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Правила</a:t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публичной защиты</a:t>
            </a:r>
            <a:b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исследовательских работ на муниципальной НПК «Шаг в будущее»  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CF491F-E8B0-40E3-A933-9DA8C0BDCF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86400"/>
            <a:ext cx="9144000" cy="192504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67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283563"/>
              </p:ext>
            </p:extLst>
          </p:nvPr>
        </p:nvGraphicFramePr>
        <p:xfrm>
          <a:off x="860393" y="1041066"/>
          <a:ext cx="10726018" cy="5528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1. Введение</a:t>
            </a:r>
            <a:endParaRPr lang="ru-RU" sz="2900" cap="all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3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837284"/>
              </p:ext>
            </p:extLst>
          </p:nvPr>
        </p:nvGraphicFramePr>
        <p:xfrm>
          <a:off x="794084" y="1564105"/>
          <a:ext cx="10852484" cy="490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61737" y="0"/>
            <a:ext cx="1098483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Основное </a:t>
            </a:r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содержание. Теоретическая часть.</a:t>
            </a:r>
            <a:endParaRPr lang="ru-RU" sz="3600" cap="all" dirty="0">
              <a:ln>
                <a:solidFill>
                  <a:schemeClr val="tx1"/>
                </a:solidFill>
              </a:ln>
              <a:solidFill>
                <a:srgbClr val="0099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9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741663"/>
              </p:ext>
            </p:extLst>
          </p:nvPr>
        </p:nvGraphicFramePr>
        <p:xfrm>
          <a:off x="745957" y="908720"/>
          <a:ext cx="10900611" cy="5449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91544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</a:rPr>
              <a:t>Практическая часть.</a:t>
            </a:r>
            <a:endParaRPr lang="ru-RU" sz="2900" cap="all" dirty="0">
              <a:ln>
                <a:solidFill>
                  <a:schemeClr val="tx1"/>
                </a:solidFill>
              </a:ln>
              <a:solidFill>
                <a:srgbClr val="0099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36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184702"/>
              </p:ext>
            </p:extLst>
          </p:nvPr>
        </p:nvGraphicFramePr>
        <p:xfrm>
          <a:off x="794084" y="1564105"/>
          <a:ext cx="10852484" cy="4902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61737" y="0"/>
            <a:ext cx="10984831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Выводы. Заключение.</a:t>
            </a:r>
            <a:endParaRPr lang="ru-RU" sz="3600" cap="all" dirty="0">
              <a:ln>
                <a:solidFill>
                  <a:schemeClr val="tx1"/>
                </a:solidFill>
              </a:ln>
              <a:solidFill>
                <a:srgbClr val="0099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Список литературы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1270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/>
              <a:t>Указываю те </a:t>
            </a:r>
            <a:r>
              <a:rPr lang="ru-RU" sz="3600" b="1" dirty="0"/>
              <a:t>литературные источники </a:t>
            </a:r>
            <a:r>
              <a:rPr lang="ru-RU" sz="3600" dirty="0"/>
              <a:t>(книги, журнальные статьи, описания изобретений, справочники и т.д.), </a:t>
            </a:r>
            <a:r>
              <a:rPr lang="ru-RU" sz="3600" b="1" dirty="0"/>
              <a:t>которые имеют прямое отношение к работе</a:t>
            </a:r>
            <a:r>
              <a:rPr lang="ru-RU" sz="3600" dirty="0"/>
              <a:t> и использованы в ней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При этом в самом тексте работы должны быть обозначены номера позиций в списке литературы, на которые ссылается автор. Эти номера в тексте работы заключают в квадратные скобки, например: [1]; в списке литературы квадратные скобки не ставят.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4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184742"/>
              </p:ext>
            </p:extLst>
          </p:nvPr>
        </p:nvGraphicFramePr>
        <p:xfrm>
          <a:off x="300789" y="1467852"/>
          <a:ext cx="10479506" cy="4890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91544" y="336884"/>
            <a:ext cx="8229600" cy="806116"/>
          </a:xfrm>
        </p:spPr>
        <p:txBody>
          <a:bodyPr>
            <a:normAutofit/>
          </a:bodyPr>
          <a:lstStyle/>
          <a:p>
            <a:pPr algn="ctr"/>
            <a:r>
              <a:rPr lang="ru-RU" sz="2900" cap="all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</a:effectLst>
                <a:latin typeface="Arial Black" pitchFamily="34" charset="0"/>
              </a:rPr>
              <a:t>Запомните!</a:t>
            </a:r>
            <a:endParaRPr lang="ru-RU" sz="2900" cap="all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33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867096"/>
          <a:ext cx="9144000" cy="6010596"/>
          <a:chOff x="0" y="867096"/>
          <a:chExt cx="9144000" cy="6010596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03" y="0"/>
            <a:ext cx="12209503" cy="686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4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327696"/>
              </p:ext>
            </p:extLst>
          </p:nvPr>
        </p:nvGraphicFramePr>
        <p:xfrm>
          <a:off x="156411" y="3"/>
          <a:ext cx="11694694" cy="7320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56403">
                  <a:extLst>
                    <a:ext uri="{9D8B030D-6E8A-4147-A177-3AD203B41FA5}">
                      <a16:colId xmlns:a16="http://schemas.microsoft.com/office/drawing/2014/main" val="149142238"/>
                    </a:ext>
                  </a:extLst>
                </a:gridCol>
                <a:gridCol w="259197">
                  <a:extLst>
                    <a:ext uri="{9D8B030D-6E8A-4147-A177-3AD203B41FA5}">
                      <a16:colId xmlns:a16="http://schemas.microsoft.com/office/drawing/2014/main" val="1012660424"/>
                    </a:ext>
                  </a:extLst>
                </a:gridCol>
                <a:gridCol w="1179094">
                  <a:extLst>
                    <a:ext uri="{9D8B030D-6E8A-4147-A177-3AD203B41FA5}">
                      <a16:colId xmlns:a16="http://schemas.microsoft.com/office/drawing/2014/main" val="1272464756"/>
                    </a:ext>
                  </a:extLst>
                </a:gridCol>
              </a:tblGrid>
              <a:tr h="46182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Оценка собственных достижений автора (</a:t>
                      </a:r>
                      <a:r>
                        <a:rPr lang="ru-RU" sz="24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max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балл - 50)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214680"/>
                  </a:ext>
                </a:extLst>
              </a:tr>
              <a:tr h="461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Использование знаний вне школьной (вузовской) программы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15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08630"/>
                  </a:ext>
                </a:extLst>
              </a:tr>
              <a:tr h="461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Научное и практическое значение результатов работы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15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81039"/>
                  </a:ext>
                </a:extLst>
              </a:tr>
              <a:tr h="461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Новизна работы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573566"/>
                  </a:ext>
                </a:extLst>
              </a:tr>
              <a:tr h="461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Достоверность результатов работы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485602"/>
                  </a:ext>
                </a:extLst>
              </a:tr>
              <a:tr h="46182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Эрудированность автора в рассматриваемой области (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max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балл - 30)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858970"/>
                  </a:ext>
                </a:extLst>
              </a:tr>
              <a:tr h="41741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Использование известных результатов и научных фактов в работе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843387464"/>
                  </a:ext>
                </a:extLst>
              </a:tr>
              <a:tr h="4618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Знакомство с современным состоянием проблемы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791870243"/>
                  </a:ext>
                </a:extLst>
              </a:tr>
              <a:tr h="74553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Полнота цитируемой литературы, ссылки на известные работы ученых и исследователей, занимающихся данной проблемой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599862992"/>
                  </a:ext>
                </a:extLst>
              </a:tr>
              <a:tr h="46182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Композиция работы и ее особенности (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max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 балл - 20)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2265"/>
                  </a:ext>
                </a:extLst>
              </a:tr>
              <a:tr h="701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Логика изложения, убедительность рассуждений, оригинальность мышления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ru-RU" sz="200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912733"/>
                  </a:ext>
                </a:extLst>
              </a:tr>
              <a:tr h="837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Структура работы (имеются: введение, цель, постановка задачи, основное содержание, выводы, список литературы)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5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641459"/>
                  </a:ext>
                </a:extLst>
              </a:tr>
              <a:tr h="461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Грамотность автора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Arial Black" panose="020B0A04020102020204" pitchFamily="34" charset="0"/>
                        </a:rPr>
                        <a:t>5</a:t>
                      </a:r>
                      <a:endParaRPr lang="ru-RU" sz="2000" dirty="0"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88915"/>
                  </a:ext>
                </a:extLst>
              </a:tr>
              <a:tr h="46182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ИТОГО: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349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2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531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Times New Roman</vt:lpstr>
      <vt:lpstr>Тема Office</vt:lpstr>
      <vt:lpstr>     К         Правила публичной защиты исследовательских работ на муниципальной НПК «Шаг в будущее»  </vt:lpstr>
      <vt:lpstr>1. Введение</vt:lpstr>
      <vt:lpstr>  Основное содержание. Теоретическая часть.</vt:lpstr>
      <vt:lpstr>Практическая часть.</vt:lpstr>
      <vt:lpstr> Выводы. Заключение.</vt:lpstr>
      <vt:lpstr>Список литературы</vt:lpstr>
      <vt:lpstr>Запомните!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Муниципальный проект  «Zа Родину!»  инновационные технологии формирования  нравственно-патриотических качеств личности обучающихся  МОО г. Кызыла </dc:title>
  <dc:creator>Пользователь</dc:creator>
  <cp:lastModifiedBy>User</cp:lastModifiedBy>
  <cp:revision>84</cp:revision>
  <cp:lastPrinted>2023-05-19T04:56:12Z</cp:lastPrinted>
  <dcterms:created xsi:type="dcterms:W3CDTF">2022-12-08T03:55:11Z</dcterms:created>
  <dcterms:modified xsi:type="dcterms:W3CDTF">2025-02-12T06:16:29Z</dcterms:modified>
</cp:coreProperties>
</file>